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tableStyles" Target="tableStyle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38239" y="9952749"/>
            <a:ext cx="751840" cy="433070"/>
          </a:xfrm>
          <a:custGeom>
            <a:avLst/>
            <a:gdLst/>
            <a:ahLst/>
            <a:cxnLst/>
            <a:rect l="l" t="t" r="r" b="b"/>
            <a:pathLst>
              <a:path w="751840" h="433070">
                <a:moveTo>
                  <a:pt x="751763" y="0"/>
                </a:moveTo>
                <a:lnTo>
                  <a:pt x="0" y="0"/>
                </a:lnTo>
                <a:lnTo>
                  <a:pt x="0" y="433069"/>
                </a:lnTo>
                <a:lnTo>
                  <a:pt x="751763" y="433069"/>
                </a:lnTo>
                <a:lnTo>
                  <a:pt x="751763" y="354329"/>
                </a:lnTo>
                <a:lnTo>
                  <a:pt x="421601" y="354329"/>
                </a:lnTo>
                <a:lnTo>
                  <a:pt x="426542" y="330199"/>
                </a:lnTo>
                <a:lnTo>
                  <a:pt x="103225" y="330199"/>
                </a:lnTo>
                <a:lnTo>
                  <a:pt x="103225" y="213359"/>
                </a:lnTo>
                <a:lnTo>
                  <a:pt x="141097" y="213359"/>
                </a:lnTo>
                <a:lnTo>
                  <a:pt x="141097" y="181609"/>
                </a:lnTo>
                <a:lnTo>
                  <a:pt x="103225" y="181609"/>
                </a:lnTo>
                <a:lnTo>
                  <a:pt x="103225" y="104139"/>
                </a:lnTo>
                <a:lnTo>
                  <a:pt x="237047" y="104139"/>
                </a:lnTo>
                <a:lnTo>
                  <a:pt x="248666" y="101599"/>
                </a:lnTo>
                <a:lnTo>
                  <a:pt x="751763" y="101599"/>
                </a:lnTo>
                <a:lnTo>
                  <a:pt x="751763" y="0"/>
                </a:lnTo>
                <a:close/>
              </a:path>
              <a:path w="751840" h="433070">
                <a:moveTo>
                  <a:pt x="479303" y="297179"/>
                </a:moveTo>
                <a:lnTo>
                  <a:pt x="450850" y="297179"/>
                </a:lnTo>
                <a:lnTo>
                  <a:pt x="465531" y="302259"/>
                </a:lnTo>
                <a:lnTo>
                  <a:pt x="462071" y="314959"/>
                </a:lnTo>
                <a:lnTo>
                  <a:pt x="456984" y="323849"/>
                </a:lnTo>
                <a:lnTo>
                  <a:pt x="450124" y="328929"/>
                </a:lnTo>
                <a:lnTo>
                  <a:pt x="441401" y="331469"/>
                </a:lnTo>
                <a:lnTo>
                  <a:pt x="437146" y="354329"/>
                </a:lnTo>
                <a:lnTo>
                  <a:pt x="751763" y="354329"/>
                </a:lnTo>
                <a:lnTo>
                  <a:pt x="751763" y="332739"/>
                </a:lnTo>
                <a:lnTo>
                  <a:pt x="620445" y="332739"/>
                </a:lnTo>
                <a:lnTo>
                  <a:pt x="611573" y="331469"/>
                </a:lnTo>
                <a:lnTo>
                  <a:pt x="608941" y="330199"/>
                </a:lnTo>
                <a:lnTo>
                  <a:pt x="471677" y="330199"/>
                </a:lnTo>
                <a:lnTo>
                  <a:pt x="479303" y="297179"/>
                </a:lnTo>
                <a:close/>
              </a:path>
              <a:path w="751840" h="433070">
                <a:moveTo>
                  <a:pt x="628218" y="228599"/>
                </a:moveTo>
                <a:lnTo>
                  <a:pt x="615480" y="228599"/>
                </a:lnTo>
                <a:lnTo>
                  <a:pt x="610031" y="234949"/>
                </a:lnTo>
                <a:lnTo>
                  <a:pt x="610031" y="241299"/>
                </a:lnTo>
                <a:lnTo>
                  <a:pt x="610764" y="247649"/>
                </a:lnTo>
                <a:lnTo>
                  <a:pt x="613305" y="251459"/>
                </a:lnTo>
                <a:lnTo>
                  <a:pt x="618164" y="256539"/>
                </a:lnTo>
                <a:lnTo>
                  <a:pt x="625855" y="261619"/>
                </a:lnTo>
                <a:lnTo>
                  <a:pt x="635434" y="269239"/>
                </a:lnTo>
                <a:lnTo>
                  <a:pt x="643469" y="276859"/>
                </a:lnTo>
                <a:lnTo>
                  <a:pt x="648996" y="287019"/>
                </a:lnTo>
                <a:lnTo>
                  <a:pt x="651052" y="299719"/>
                </a:lnTo>
                <a:lnTo>
                  <a:pt x="648554" y="312419"/>
                </a:lnTo>
                <a:lnTo>
                  <a:pt x="641840" y="322579"/>
                </a:lnTo>
                <a:lnTo>
                  <a:pt x="632080" y="330199"/>
                </a:lnTo>
                <a:lnTo>
                  <a:pt x="620445" y="332739"/>
                </a:lnTo>
                <a:lnTo>
                  <a:pt x="751763" y="332739"/>
                </a:lnTo>
                <a:lnTo>
                  <a:pt x="751763" y="237489"/>
                </a:lnTo>
                <a:lnTo>
                  <a:pt x="636663" y="237489"/>
                </a:lnTo>
                <a:lnTo>
                  <a:pt x="633107" y="232409"/>
                </a:lnTo>
                <a:lnTo>
                  <a:pt x="628218" y="228599"/>
                </a:lnTo>
                <a:close/>
              </a:path>
              <a:path w="751840" h="433070">
                <a:moveTo>
                  <a:pt x="157149" y="142239"/>
                </a:moveTo>
                <a:lnTo>
                  <a:pt x="156375" y="142239"/>
                </a:lnTo>
                <a:lnTo>
                  <a:pt x="156502" y="148589"/>
                </a:lnTo>
                <a:lnTo>
                  <a:pt x="156591" y="229869"/>
                </a:lnTo>
                <a:lnTo>
                  <a:pt x="119037" y="229869"/>
                </a:lnTo>
                <a:lnTo>
                  <a:pt x="119037" y="261619"/>
                </a:lnTo>
                <a:lnTo>
                  <a:pt x="142557" y="261619"/>
                </a:lnTo>
                <a:lnTo>
                  <a:pt x="142557" y="276859"/>
                </a:lnTo>
                <a:lnTo>
                  <a:pt x="119037" y="276859"/>
                </a:lnTo>
                <a:lnTo>
                  <a:pt x="119037" y="330199"/>
                </a:lnTo>
                <a:lnTo>
                  <a:pt x="169164" y="330199"/>
                </a:lnTo>
                <a:lnTo>
                  <a:pt x="169164" y="213359"/>
                </a:lnTo>
                <a:lnTo>
                  <a:pt x="186588" y="213359"/>
                </a:lnTo>
                <a:lnTo>
                  <a:pt x="163398" y="157479"/>
                </a:lnTo>
                <a:lnTo>
                  <a:pt x="162090" y="154939"/>
                </a:lnTo>
                <a:lnTo>
                  <a:pt x="157149" y="142239"/>
                </a:lnTo>
                <a:close/>
              </a:path>
              <a:path w="751840" h="433070">
                <a:moveTo>
                  <a:pt x="184962" y="279399"/>
                </a:moveTo>
                <a:lnTo>
                  <a:pt x="184962" y="330199"/>
                </a:lnTo>
                <a:lnTo>
                  <a:pt x="213359" y="330199"/>
                </a:lnTo>
                <a:lnTo>
                  <a:pt x="197218" y="280669"/>
                </a:lnTo>
                <a:lnTo>
                  <a:pt x="184962" y="279399"/>
                </a:lnTo>
                <a:close/>
              </a:path>
              <a:path w="751840" h="433070">
                <a:moveTo>
                  <a:pt x="237047" y="104139"/>
                </a:moveTo>
                <a:lnTo>
                  <a:pt x="202704" y="104139"/>
                </a:lnTo>
                <a:lnTo>
                  <a:pt x="202704" y="213359"/>
                </a:lnTo>
                <a:lnTo>
                  <a:pt x="214521" y="215899"/>
                </a:lnTo>
                <a:lnTo>
                  <a:pt x="223343" y="223519"/>
                </a:lnTo>
                <a:lnTo>
                  <a:pt x="228863" y="232409"/>
                </a:lnTo>
                <a:lnTo>
                  <a:pt x="230771" y="246379"/>
                </a:lnTo>
                <a:lnTo>
                  <a:pt x="229719" y="256539"/>
                </a:lnTo>
                <a:lnTo>
                  <a:pt x="226572" y="265429"/>
                </a:lnTo>
                <a:lnTo>
                  <a:pt x="221347" y="271779"/>
                </a:lnTo>
                <a:lnTo>
                  <a:pt x="214058" y="276859"/>
                </a:lnTo>
                <a:lnTo>
                  <a:pt x="213702" y="276859"/>
                </a:lnTo>
                <a:lnTo>
                  <a:pt x="231190" y="330199"/>
                </a:lnTo>
                <a:lnTo>
                  <a:pt x="240245" y="330199"/>
                </a:lnTo>
                <a:lnTo>
                  <a:pt x="265194" y="222249"/>
                </a:lnTo>
                <a:lnTo>
                  <a:pt x="248043" y="222249"/>
                </a:lnTo>
                <a:lnTo>
                  <a:pt x="239177" y="220979"/>
                </a:lnTo>
                <a:lnTo>
                  <a:pt x="231279" y="218439"/>
                </a:lnTo>
                <a:lnTo>
                  <a:pt x="224372" y="212089"/>
                </a:lnTo>
                <a:lnTo>
                  <a:pt x="218478" y="203199"/>
                </a:lnTo>
                <a:lnTo>
                  <a:pt x="230898" y="193039"/>
                </a:lnTo>
                <a:lnTo>
                  <a:pt x="261861" y="193039"/>
                </a:lnTo>
                <a:lnTo>
                  <a:pt x="261861" y="190499"/>
                </a:lnTo>
                <a:lnTo>
                  <a:pt x="260799" y="184149"/>
                </a:lnTo>
                <a:lnTo>
                  <a:pt x="257382" y="179069"/>
                </a:lnTo>
                <a:lnTo>
                  <a:pt x="251268" y="173989"/>
                </a:lnTo>
                <a:lnTo>
                  <a:pt x="233527" y="160019"/>
                </a:lnTo>
                <a:lnTo>
                  <a:pt x="226428" y="153669"/>
                </a:lnTo>
                <a:lnTo>
                  <a:pt x="221595" y="144779"/>
                </a:lnTo>
                <a:lnTo>
                  <a:pt x="219811" y="132079"/>
                </a:lnTo>
                <a:lnTo>
                  <a:pt x="221950" y="120649"/>
                </a:lnTo>
                <a:lnTo>
                  <a:pt x="227918" y="111759"/>
                </a:lnTo>
                <a:lnTo>
                  <a:pt x="237047" y="104139"/>
                </a:lnTo>
                <a:close/>
              </a:path>
              <a:path w="751840" h="433070">
                <a:moveTo>
                  <a:pt x="286486" y="299719"/>
                </a:moveTo>
                <a:lnTo>
                  <a:pt x="263232" y="299719"/>
                </a:lnTo>
                <a:lnTo>
                  <a:pt x="257009" y="330199"/>
                </a:lnTo>
                <a:lnTo>
                  <a:pt x="292874" y="330199"/>
                </a:lnTo>
                <a:lnTo>
                  <a:pt x="286486" y="299719"/>
                </a:lnTo>
                <a:close/>
              </a:path>
              <a:path w="751840" h="433070">
                <a:moveTo>
                  <a:pt x="322630" y="213359"/>
                </a:moveTo>
                <a:lnTo>
                  <a:pt x="283324" y="213359"/>
                </a:lnTo>
                <a:lnTo>
                  <a:pt x="310108" y="330199"/>
                </a:lnTo>
                <a:lnTo>
                  <a:pt x="322630" y="330199"/>
                </a:lnTo>
                <a:lnTo>
                  <a:pt x="322630" y="213359"/>
                </a:lnTo>
                <a:close/>
              </a:path>
              <a:path w="751840" h="433070">
                <a:moveTo>
                  <a:pt x="338696" y="252729"/>
                </a:moveTo>
                <a:lnTo>
                  <a:pt x="337908" y="252729"/>
                </a:lnTo>
                <a:lnTo>
                  <a:pt x="338004" y="256539"/>
                </a:lnTo>
                <a:lnTo>
                  <a:pt x="338124" y="330199"/>
                </a:lnTo>
                <a:lnTo>
                  <a:pt x="371081" y="330199"/>
                </a:lnTo>
                <a:lnTo>
                  <a:pt x="344931" y="267969"/>
                </a:lnTo>
                <a:lnTo>
                  <a:pt x="343623" y="265429"/>
                </a:lnTo>
                <a:lnTo>
                  <a:pt x="338696" y="252729"/>
                </a:lnTo>
                <a:close/>
              </a:path>
              <a:path w="751840" h="433070">
                <a:moveTo>
                  <a:pt x="358736" y="104139"/>
                </a:moveTo>
                <a:lnTo>
                  <a:pt x="342722" y="104139"/>
                </a:lnTo>
                <a:lnTo>
                  <a:pt x="342722" y="120649"/>
                </a:lnTo>
                <a:lnTo>
                  <a:pt x="322630" y="120649"/>
                </a:lnTo>
                <a:lnTo>
                  <a:pt x="322630" y="213359"/>
                </a:lnTo>
                <a:lnTo>
                  <a:pt x="384238" y="213359"/>
                </a:lnTo>
                <a:lnTo>
                  <a:pt x="384238" y="330199"/>
                </a:lnTo>
                <a:lnTo>
                  <a:pt x="426542" y="330199"/>
                </a:lnTo>
                <a:lnTo>
                  <a:pt x="416817" y="323849"/>
                </a:lnTo>
                <a:lnTo>
                  <a:pt x="409711" y="311149"/>
                </a:lnTo>
                <a:lnTo>
                  <a:pt x="405353" y="293369"/>
                </a:lnTo>
                <a:lnTo>
                  <a:pt x="403872" y="271779"/>
                </a:lnTo>
                <a:lnTo>
                  <a:pt x="404308" y="260349"/>
                </a:lnTo>
                <a:lnTo>
                  <a:pt x="405599" y="248919"/>
                </a:lnTo>
                <a:lnTo>
                  <a:pt x="407719" y="240029"/>
                </a:lnTo>
                <a:lnTo>
                  <a:pt x="410641" y="231139"/>
                </a:lnTo>
                <a:lnTo>
                  <a:pt x="410641" y="181609"/>
                </a:lnTo>
                <a:lnTo>
                  <a:pt x="358736" y="181609"/>
                </a:lnTo>
                <a:lnTo>
                  <a:pt x="358736" y="104139"/>
                </a:lnTo>
                <a:close/>
              </a:path>
              <a:path w="751840" h="433070">
                <a:moveTo>
                  <a:pt x="517931" y="299719"/>
                </a:moveTo>
                <a:lnTo>
                  <a:pt x="494677" y="299719"/>
                </a:lnTo>
                <a:lnTo>
                  <a:pt x="488442" y="330199"/>
                </a:lnTo>
                <a:lnTo>
                  <a:pt x="524319" y="330199"/>
                </a:lnTo>
                <a:lnTo>
                  <a:pt x="517931" y="299719"/>
                </a:lnTo>
                <a:close/>
              </a:path>
              <a:path w="751840" h="433070">
                <a:moveTo>
                  <a:pt x="540181" y="104139"/>
                </a:moveTo>
                <a:lnTo>
                  <a:pt x="524179" y="104139"/>
                </a:lnTo>
                <a:lnTo>
                  <a:pt x="524091" y="186689"/>
                </a:lnTo>
                <a:lnTo>
                  <a:pt x="523558" y="194309"/>
                </a:lnTo>
                <a:lnTo>
                  <a:pt x="521742" y="201929"/>
                </a:lnTo>
                <a:lnTo>
                  <a:pt x="518805" y="208279"/>
                </a:lnTo>
                <a:lnTo>
                  <a:pt x="514819" y="213359"/>
                </a:lnTo>
                <a:lnTo>
                  <a:pt x="541553" y="330199"/>
                </a:lnTo>
                <a:lnTo>
                  <a:pt x="560285" y="330199"/>
                </a:lnTo>
                <a:lnTo>
                  <a:pt x="560285" y="251459"/>
                </a:lnTo>
                <a:lnTo>
                  <a:pt x="594998" y="251459"/>
                </a:lnTo>
                <a:lnTo>
                  <a:pt x="593610" y="242569"/>
                </a:lnTo>
                <a:lnTo>
                  <a:pt x="595749" y="231139"/>
                </a:lnTo>
                <a:lnTo>
                  <a:pt x="601718" y="220979"/>
                </a:lnTo>
                <a:lnTo>
                  <a:pt x="560285" y="220979"/>
                </a:lnTo>
                <a:lnTo>
                  <a:pt x="560285" y="120649"/>
                </a:lnTo>
                <a:lnTo>
                  <a:pt x="540181" y="120649"/>
                </a:lnTo>
                <a:lnTo>
                  <a:pt x="540181" y="104139"/>
                </a:lnTo>
                <a:close/>
              </a:path>
              <a:path w="751840" h="433070">
                <a:moveTo>
                  <a:pt x="594998" y="251459"/>
                </a:moveTo>
                <a:lnTo>
                  <a:pt x="576097" y="251459"/>
                </a:lnTo>
                <a:lnTo>
                  <a:pt x="576097" y="330199"/>
                </a:lnTo>
                <a:lnTo>
                  <a:pt x="608941" y="330199"/>
                </a:lnTo>
                <a:lnTo>
                  <a:pt x="603677" y="327659"/>
                </a:lnTo>
                <a:lnTo>
                  <a:pt x="596773" y="321309"/>
                </a:lnTo>
                <a:lnTo>
                  <a:pt x="590880" y="313689"/>
                </a:lnTo>
                <a:lnTo>
                  <a:pt x="603288" y="302259"/>
                </a:lnTo>
                <a:lnTo>
                  <a:pt x="634250" y="302259"/>
                </a:lnTo>
                <a:lnTo>
                  <a:pt x="634250" y="299719"/>
                </a:lnTo>
                <a:lnTo>
                  <a:pt x="633408" y="294639"/>
                </a:lnTo>
                <a:lnTo>
                  <a:pt x="630477" y="288289"/>
                </a:lnTo>
                <a:lnTo>
                  <a:pt x="624847" y="283209"/>
                </a:lnTo>
                <a:lnTo>
                  <a:pt x="615911" y="276859"/>
                </a:lnTo>
                <a:lnTo>
                  <a:pt x="607326" y="270509"/>
                </a:lnTo>
                <a:lnTo>
                  <a:pt x="600227" y="262889"/>
                </a:lnTo>
                <a:lnTo>
                  <a:pt x="595395" y="253999"/>
                </a:lnTo>
                <a:lnTo>
                  <a:pt x="594998" y="251459"/>
                </a:lnTo>
                <a:close/>
              </a:path>
              <a:path w="751840" h="433070">
                <a:moveTo>
                  <a:pt x="444652" y="228599"/>
                </a:moveTo>
                <a:lnTo>
                  <a:pt x="436232" y="228599"/>
                </a:lnTo>
                <a:lnTo>
                  <a:pt x="427813" y="233679"/>
                </a:lnTo>
                <a:lnTo>
                  <a:pt x="422938" y="243839"/>
                </a:lnTo>
                <a:lnTo>
                  <a:pt x="420687" y="257809"/>
                </a:lnTo>
                <a:lnTo>
                  <a:pt x="420141" y="271779"/>
                </a:lnTo>
                <a:lnTo>
                  <a:pt x="420584" y="283209"/>
                </a:lnTo>
                <a:lnTo>
                  <a:pt x="422756" y="297179"/>
                </a:lnTo>
                <a:lnTo>
                  <a:pt x="427915" y="309879"/>
                </a:lnTo>
                <a:lnTo>
                  <a:pt x="437324" y="314959"/>
                </a:lnTo>
                <a:lnTo>
                  <a:pt x="444169" y="314959"/>
                </a:lnTo>
                <a:lnTo>
                  <a:pt x="447700" y="311149"/>
                </a:lnTo>
                <a:lnTo>
                  <a:pt x="450850" y="297179"/>
                </a:lnTo>
                <a:lnTo>
                  <a:pt x="479303" y="297179"/>
                </a:lnTo>
                <a:lnTo>
                  <a:pt x="491328" y="245109"/>
                </a:lnTo>
                <a:lnTo>
                  <a:pt x="449427" y="245109"/>
                </a:lnTo>
                <a:lnTo>
                  <a:pt x="447421" y="234949"/>
                </a:lnTo>
                <a:lnTo>
                  <a:pt x="444652" y="228599"/>
                </a:lnTo>
                <a:close/>
              </a:path>
              <a:path w="751840" h="433070">
                <a:moveTo>
                  <a:pt x="634250" y="302259"/>
                </a:moveTo>
                <a:lnTo>
                  <a:pt x="603288" y="302259"/>
                </a:lnTo>
                <a:lnTo>
                  <a:pt x="610146" y="311149"/>
                </a:lnTo>
                <a:lnTo>
                  <a:pt x="614286" y="314959"/>
                </a:lnTo>
                <a:lnTo>
                  <a:pt x="628396" y="314959"/>
                </a:lnTo>
                <a:lnTo>
                  <a:pt x="634250" y="307339"/>
                </a:lnTo>
                <a:lnTo>
                  <a:pt x="634250" y="302259"/>
                </a:lnTo>
                <a:close/>
              </a:path>
              <a:path w="751840" h="433070">
                <a:moveTo>
                  <a:pt x="368757" y="213359"/>
                </a:moveTo>
                <a:lnTo>
                  <a:pt x="338594" y="213359"/>
                </a:lnTo>
                <a:lnTo>
                  <a:pt x="361937" y="269239"/>
                </a:lnTo>
                <a:lnTo>
                  <a:pt x="363245" y="271779"/>
                </a:lnTo>
                <a:lnTo>
                  <a:pt x="368185" y="284479"/>
                </a:lnTo>
                <a:lnTo>
                  <a:pt x="368960" y="284479"/>
                </a:lnTo>
                <a:lnTo>
                  <a:pt x="368833" y="276859"/>
                </a:lnTo>
                <a:lnTo>
                  <a:pt x="368757" y="213359"/>
                </a:lnTo>
                <a:close/>
              </a:path>
              <a:path w="751840" h="433070">
                <a:moveTo>
                  <a:pt x="275259" y="242569"/>
                </a:moveTo>
                <a:lnTo>
                  <a:pt x="274459" y="242569"/>
                </a:lnTo>
                <a:lnTo>
                  <a:pt x="271691" y="257809"/>
                </a:lnTo>
                <a:lnTo>
                  <a:pt x="270446" y="264159"/>
                </a:lnTo>
                <a:lnTo>
                  <a:pt x="266471" y="283209"/>
                </a:lnTo>
                <a:lnTo>
                  <a:pt x="283260" y="283209"/>
                </a:lnTo>
                <a:lnTo>
                  <a:pt x="278028" y="257809"/>
                </a:lnTo>
                <a:lnTo>
                  <a:pt x="275259" y="242569"/>
                </a:lnTo>
                <a:close/>
              </a:path>
              <a:path w="751840" h="433070">
                <a:moveTo>
                  <a:pt x="506704" y="242569"/>
                </a:moveTo>
                <a:lnTo>
                  <a:pt x="505904" y="242569"/>
                </a:lnTo>
                <a:lnTo>
                  <a:pt x="503135" y="257809"/>
                </a:lnTo>
                <a:lnTo>
                  <a:pt x="501891" y="264159"/>
                </a:lnTo>
                <a:lnTo>
                  <a:pt x="497903" y="283209"/>
                </a:lnTo>
                <a:lnTo>
                  <a:pt x="514692" y="283209"/>
                </a:lnTo>
                <a:lnTo>
                  <a:pt x="510717" y="264159"/>
                </a:lnTo>
                <a:lnTo>
                  <a:pt x="509485" y="257809"/>
                </a:lnTo>
                <a:lnTo>
                  <a:pt x="506704" y="242569"/>
                </a:lnTo>
                <a:close/>
              </a:path>
              <a:path w="751840" h="433070">
                <a:moveTo>
                  <a:pt x="208953" y="229869"/>
                </a:moveTo>
                <a:lnTo>
                  <a:pt x="184962" y="229869"/>
                </a:lnTo>
                <a:lnTo>
                  <a:pt x="184962" y="264159"/>
                </a:lnTo>
                <a:lnTo>
                  <a:pt x="209245" y="264159"/>
                </a:lnTo>
                <a:lnTo>
                  <a:pt x="214502" y="257809"/>
                </a:lnTo>
                <a:lnTo>
                  <a:pt x="214502" y="236219"/>
                </a:lnTo>
                <a:lnTo>
                  <a:pt x="208953" y="229869"/>
                </a:lnTo>
                <a:close/>
              </a:path>
              <a:path w="751840" h="433070">
                <a:moveTo>
                  <a:pt x="471165" y="212089"/>
                </a:moveTo>
                <a:lnTo>
                  <a:pt x="436702" y="212089"/>
                </a:lnTo>
                <a:lnTo>
                  <a:pt x="447573" y="213359"/>
                </a:lnTo>
                <a:lnTo>
                  <a:pt x="455933" y="218439"/>
                </a:lnTo>
                <a:lnTo>
                  <a:pt x="461830" y="227329"/>
                </a:lnTo>
                <a:lnTo>
                  <a:pt x="465315" y="240029"/>
                </a:lnTo>
                <a:lnTo>
                  <a:pt x="449427" y="245109"/>
                </a:lnTo>
                <a:lnTo>
                  <a:pt x="491328" y="245109"/>
                </a:lnTo>
                <a:lnTo>
                  <a:pt x="496608" y="222249"/>
                </a:lnTo>
                <a:lnTo>
                  <a:pt x="493382" y="222249"/>
                </a:lnTo>
                <a:lnTo>
                  <a:pt x="480909" y="219709"/>
                </a:lnTo>
                <a:lnTo>
                  <a:pt x="471165" y="212089"/>
                </a:lnTo>
                <a:close/>
              </a:path>
              <a:path w="751840" h="433070">
                <a:moveTo>
                  <a:pt x="751763" y="212089"/>
                </a:moveTo>
                <a:lnTo>
                  <a:pt x="622465" y="212089"/>
                </a:lnTo>
                <a:lnTo>
                  <a:pt x="630506" y="213359"/>
                </a:lnTo>
                <a:lnTo>
                  <a:pt x="637670" y="215899"/>
                </a:lnTo>
                <a:lnTo>
                  <a:pt x="643742" y="220979"/>
                </a:lnTo>
                <a:lnTo>
                  <a:pt x="648512" y="227329"/>
                </a:lnTo>
                <a:lnTo>
                  <a:pt x="636663" y="237489"/>
                </a:lnTo>
                <a:lnTo>
                  <a:pt x="751763" y="237489"/>
                </a:lnTo>
                <a:lnTo>
                  <a:pt x="751763" y="212089"/>
                </a:lnTo>
                <a:close/>
              </a:path>
              <a:path w="751840" h="433070">
                <a:moveTo>
                  <a:pt x="266661" y="215899"/>
                </a:moveTo>
                <a:lnTo>
                  <a:pt x="261416" y="219709"/>
                </a:lnTo>
                <a:lnTo>
                  <a:pt x="254914" y="222249"/>
                </a:lnTo>
                <a:lnTo>
                  <a:pt x="265194" y="222249"/>
                </a:lnTo>
                <a:lnTo>
                  <a:pt x="266661" y="215899"/>
                </a:lnTo>
                <a:close/>
              </a:path>
              <a:path w="751840" h="433070">
                <a:moveTo>
                  <a:pt x="751763" y="104139"/>
                </a:moveTo>
                <a:lnTo>
                  <a:pt x="596188" y="104139"/>
                </a:lnTo>
                <a:lnTo>
                  <a:pt x="596188" y="120649"/>
                </a:lnTo>
                <a:lnTo>
                  <a:pt x="576084" y="120649"/>
                </a:lnTo>
                <a:lnTo>
                  <a:pt x="576084" y="220979"/>
                </a:lnTo>
                <a:lnTo>
                  <a:pt x="601718" y="220979"/>
                </a:lnTo>
                <a:lnTo>
                  <a:pt x="610846" y="214629"/>
                </a:lnTo>
                <a:lnTo>
                  <a:pt x="622465" y="212089"/>
                </a:lnTo>
                <a:lnTo>
                  <a:pt x="751763" y="212089"/>
                </a:lnTo>
                <a:lnTo>
                  <a:pt x="751763" y="104139"/>
                </a:lnTo>
                <a:close/>
              </a:path>
              <a:path w="751840" h="433070">
                <a:moveTo>
                  <a:pt x="254431" y="118109"/>
                </a:moveTo>
                <a:lnTo>
                  <a:pt x="241680" y="118109"/>
                </a:lnTo>
                <a:lnTo>
                  <a:pt x="236220" y="124459"/>
                </a:lnTo>
                <a:lnTo>
                  <a:pt x="236220" y="132079"/>
                </a:lnTo>
                <a:lnTo>
                  <a:pt x="236955" y="137159"/>
                </a:lnTo>
                <a:lnTo>
                  <a:pt x="239501" y="142239"/>
                </a:lnTo>
                <a:lnTo>
                  <a:pt x="244369" y="146049"/>
                </a:lnTo>
                <a:lnTo>
                  <a:pt x="252069" y="152399"/>
                </a:lnTo>
                <a:lnTo>
                  <a:pt x="261861" y="158749"/>
                </a:lnTo>
                <a:lnTo>
                  <a:pt x="270376" y="167639"/>
                </a:lnTo>
                <a:lnTo>
                  <a:pt x="276386" y="177799"/>
                </a:lnTo>
                <a:lnTo>
                  <a:pt x="278663" y="190499"/>
                </a:lnTo>
                <a:lnTo>
                  <a:pt x="278663" y="199389"/>
                </a:lnTo>
                <a:lnTo>
                  <a:pt x="274891" y="207009"/>
                </a:lnTo>
                <a:lnTo>
                  <a:pt x="269049" y="213359"/>
                </a:lnTo>
                <a:lnTo>
                  <a:pt x="306819" y="213359"/>
                </a:lnTo>
                <a:lnTo>
                  <a:pt x="306819" y="128269"/>
                </a:lnTo>
                <a:lnTo>
                  <a:pt x="262864" y="128269"/>
                </a:lnTo>
                <a:lnTo>
                  <a:pt x="259308" y="121919"/>
                </a:lnTo>
                <a:lnTo>
                  <a:pt x="254431" y="118109"/>
                </a:lnTo>
                <a:close/>
              </a:path>
              <a:path w="751840" h="433070">
                <a:moveTo>
                  <a:pt x="462559" y="104139"/>
                </a:moveTo>
                <a:lnTo>
                  <a:pt x="446557" y="104139"/>
                </a:lnTo>
                <a:lnTo>
                  <a:pt x="446557" y="120649"/>
                </a:lnTo>
                <a:lnTo>
                  <a:pt x="426453" y="120649"/>
                </a:lnTo>
                <a:lnTo>
                  <a:pt x="426453" y="213359"/>
                </a:lnTo>
                <a:lnTo>
                  <a:pt x="429590" y="212089"/>
                </a:lnTo>
                <a:lnTo>
                  <a:pt x="471165" y="212089"/>
                </a:lnTo>
                <a:lnTo>
                  <a:pt x="464823" y="200659"/>
                </a:lnTo>
                <a:lnTo>
                  <a:pt x="462559" y="186689"/>
                </a:lnTo>
                <a:lnTo>
                  <a:pt x="462559" y="104139"/>
                </a:lnTo>
                <a:close/>
              </a:path>
              <a:path w="751840" h="433070">
                <a:moveTo>
                  <a:pt x="261861" y="193039"/>
                </a:moveTo>
                <a:lnTo>
                  <a:pt x="230898" y="193039"/>
                </a:lnTo>
                <a:lnTo>
                  <a:pt x="237756" y="201929"/>
                </a:lnTo>
                <a:lnTo>
                  <a:pt x="241896" y="205739"/>
                </a:lnTo>
                <a:lnTo>
                  <a:pt x="255993" y="205739"/>
                </a:lnTo>
                <a:lnTo>
                  <a:pt x="261861" y="198119"/>
                </a:lnTo>
                <a:lnTo>
                  <a:pt x="261861" y="193039"/>
                </a:lnTo>
                <a:close/>
              </a:path>
              <a:path w="751840" h="433070">
                <a:moveTo>
                  <a:pt x="508533" y="104139"/>
                </a:moveTo>
                <a:lnTo>
                  <a:pt x="478370" y="104139"/>
                </a:lnTo>
                <a:lnTo>
                  <a:pt x="478461" y="191769"/>
                </a:lnTo>
                <a:lnTo>
                  <a:pt x="479463" y="205739"/>
                </a:lnTo>
                <a:lnTo>
                  <a:pt x="507060" y="205739"/>
                </a:lnTo>
                <a:lnTo>
                  <a:pt x="508533" y="191769"/>
                </a:lnTo>
                <a:lnTo>
                  <a:pt x="508533" y="104139"/>
                </a:lnTo>
                <a:close/>
              </a:path>
              <a:path w="751840" h="433070">
                <a:moveTo>
                  <a:pt x="141097" y="104139"/>
                </a:moveTo>
                <a:lnTo>
                  <a:pt x="119037" y="104139"/>
                </a:lnTo>
                <a:lnTo>
                  <a:pt x="119037" y="181609"/>
                </a:lnTo>
                <a:lnTo>
                  <a:pt x="141097" y="181609"/>
                </a:lnTo>
                <a:lnTo>
                  <a:pt x="141097" y="104139"/>
                </a:lnTo>
                <a:close/>
              </a:path>
              <a:path w="751840" h="433070">
                <a:moveTo>
                  <a:pt x="390550" y="104139"/>
                </a:moveTo>
                <a:lnTo>
                  <a:pt x="374548" y="104139"/>
                </a:lnTo>
                <a:lnTo>
                  <a:pt x="374548" y="181609"/>
                </a:lnTo>
                <a:lnTo>
                  <a:pt x="410641" y="181609"/>
                </a:lnTo>
                <a:lnTo>
                  <a:pt x="410641" y="120649"/>
                </a:lnTo>
                <a:lnTo>
                  <a:pt x="390550" y="120649"/>
                </a:lnTo>
                <a:lnTo>
                  <a:pt x="390550" y="104139"/>
                </a:lnTo>
                <a:close/>
              </a:path>
              <a:path w="751840" h="433070">
                <a:moveTo>
                  <a:pt x="187210" y="104139"/>
                </a:moveTo>
                <a:lnTo>
                  <a:pt x="157060" y="104139"/>
                </a:lnTo>
                <a:lnTo>
                  <a:pt x="180403" y="158749"/>
                </a:lnTo>
                <a:lnTo>
                  <a:pt x="181711" y="162559"/>
                </a:lnTo>
                <a:lnTo>
                  <a:pt x="186651" y="175259"/>
                </a:lnTo>
                <a:lnTo>
                  <a:pt x="187426" y="173989"/>
                </a:lnTo>
                <a:lnTo>
                  <a:pt x="187312" y="168909"/>
                </a:lnTo>
                <a:lnTo>
                  <a:pt x="187210" y="104139"/>
                </a:lnTo>
                <a:close/>
              </a:path>
              <a:path w="751840" h="433070">
                <a:moveTo>
                  <a:pt x="751763" y="101599"/>
                </a:moveTo>
                <a:lnTo>
                  <a:pt x="248666" y="101599"/>
                </a:lnTo>
                <a:lnTo>
                  <a:pt x="256700" y="102869"/>
                </a:lnTo>
                <a:lnTo>
                  <a:pt x="263861" y="105409"/>
                </a:lnTo>
                <a:lnTo>
                  <a:pt x="269936" y="110489"/>
                </a:lnTo>
                <a:lnTo>
                  <a:pt x="274713" y="118109"/>
                </a:lnTo>
                <a:lnTo>
                  <a:pt x="262864" y="128269"/>
                </a:lnTo>
                <a:lnTo>
                  <a:pt x="306819" y="128269"/>
                </a:lnTo>
                <a:lnTo>
                  <a:pt x="306819" y="120649"/>
                </a:lnTo>
                <a:lnTo>
                  <a:pt x="286727" y="120649"/>
                </a:lnTo>
                <a:lnTo>
                  <a:pt x="286727" y="104139"/>
                </a:lnTo>
                <a:lnTo>
                  <a:pt x="751763" y="104139"/>
                </a:lnTo>
                <a:lnTo>
                  <a:pt x="751763" y="10159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81412" y="10055712"/>
            <a:ext cx="41910" cy="40005"/>
          </a:xfrm>
          <a:custGeom>
            <a:avLst/>
            <a:gdLst/>
            <a:ahLst/>
            <a:cxnLst/>
            <a:rect l="l" t="t" r="r" b="b"/>
            <a:pathLst>
              <a:path w="41910" h="40004">
                <a:moveTo>
                  <a:pt x="41808" y="0"/>
                </a:moveTo>
                <a:lnTo>
                  <a:pt x="31813" y="0"/>
                </a:lnTo>
                <a:lnTo>
                  <a:pt x="21501" y="25869"/>
                </a:lnTo>
                <a:lnTo>
                  <a:pt x="11341" y="0"/>
                </a:lnTo>
                <a:lnTo>
                  <a:pt x="0" y="0"/>
                </a:lnTo>
                <a:lnTo>
                  <a:pt x="17056" y="39674"/>
                </a:lnTo>
                <a:lnTo>
                  <a:pt x="24193" y="39674"/>
                </a:lnTo>
                <a:lnTo>
                  <a:pt x="41808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172162" y="10035882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10312"/>
                </a:lnTo>
                <a:lnTo>
                  <a:pt x="10312" y="10312"/>
                </a:lnTo>
                <a:lnTo>
                  <a:pt x="10312" y="0"/>
                </a:lnTo>
                <a:close/>
              </a:path>
              <a:path w="10795" h="59690">
                <a:moveTo>
                  <a:pt x="10312" y="19837"/>
                </a:moveTo>
                <a:lnTo>
                  <a:pt x="0" y="19837"/>
                </a:lnTo>
                <a:lnTo>
                  <a:pt x="0" y="59512"/>
                </a:lnTo>
                <a:lnTo>
                  <a:pt x="10312" y="59512"/>
                </a:lnTo>
                <a:lnTo>
                  <a:pt x="10312" y="19837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231661" y="10055712"/>
            <a:ext cx="41910" cy="40005"/>
          </a:xfrm>
          <a:custGeom>
            <a:avLst/>
            <a:gdLst/>
            <a:ahLst/>
            <a:cxnLst/>
            <a:rect l="l" t="t" r="r" b="b"/>
            <a:pathLst>
              <a:path w="41910" h="40004">
                <a:moveTo>
                  <a:pt x="41808" y="0"/>
                </a:moveTo>
                <a:lnTo>
                  <a:pt x="31813" y="0"/>
                </a:lnTo>
                <a:lnTo>
                  <a:pt x="21501" y="25869"/>
                </a:lnTo>
                <a:lnTo>
                  <a:pt x="11341" y="0"/>
                </a:lnTo>
                <a:lnTo>
                  <a:pt x="0" y="0"/>
                </a:lnTo>
                <a:lnTo>
                  <a:pt x="17056" y="39674"/>
                </a:lnTo>
                <a:lnTo>
                  <a:pt x="24193" y="39674"/>
                </a:lnTo>
                <a:lnTo>
                  <a:pt x="41808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320826" y="10054455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10312" y="1257"/>
                </a:moveTo>
                <a:lnTo>
                  <a:pt x="0" y="1257"/>
                </a:lnTo>
                <a:lnTo>
                  <a:pt x="0" y="40932"/>
                </a:lnTo>
                <a:lnTo>
                  <a:pt x="10312" y="40932"/>
                </a:lnTo>
                <a:lnTo>
                  <a:pt x="10312" y="1257"/>
                </a:lnTo>
                <a:close/>
              </a:path>
              <a:path w="23495" h="41275">
                <a:moveTo>
                  <a:pt x="10862" y="12558"/>
                </a:moveTo>
                <a:lnTo>
                  <a:pt x="10312" y="12852"/>
                </a:lnTo>
                <a:lnTo>
                  <a:pt x="10312" y="14516"/>
                </a:lnTo>
                <a:lnTo>
                  <a:pt x="10862" y="12558"/>
                </a:lnTo>
                <a:close/>
              </a:path>
              <a:path w="23495" h="41275">
                <a:moveTo>
                  <a:pt x="17449" y="0"/>
                </a:moveTo>
                <a:lnTo>
                  <a:pt x="15544" y="1028"/>
                </a:lnTo>
                <a:lnTo>
                  <a:pt x="13411" y="3479"/>
                </a:lnTo>
                <a:lnTo>
                  <a:pt x="10862" y="12558"/>
                </a:lnTo>
                <a:lnTo>
                  <a:pt x="15227" y="10223"/>
                </a:lnTo>
                <a:lnTo>
                  <a:pt x="23012" y="10223"/>
                </a:lnTo>
                <a:lnTo>
                  <a:pt x="23012" y="711"/>
                </a:lnTo>
                <a:lnTo>
                  <a:pt x="17449" y="0"/>
                </a:lnTo>
                <a:close/>
              </a:path>
              <a:path w="23495" h="41275">
                <a:moveTo>
                  <a:pt x="23012" y="10223"/>
                </a:moveTo>
                <a:lnTo>
                  <a:pt x="15227" y="10223"/>
                </a:lnTo>
                <a:lnTo>
                  <a:pt x="23012" y="10858"/>
                </a:lnTo>
                <a:lnTo>
                  <a:pt x="23012" y="10223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395793" y="10054931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1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0"/>
                </a:lnTo>
                <a:lnTo>
                  <a:pt x="39192" y="20700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1" y="33947"/>
                </a:lnTo>
                <a:lnTo>
                  <a:pt x="38874" y="31724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246888" y="10129481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59499"/>
                </a:lnTo>
                <a:lnTo>
                  <a:pt x="10312" y="59499"/>
                </a:lnTo>
                <a:lnTo>
                  <a:pt x="10312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309564" y="10148530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7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0"/>
                </a:lnTo>
                <a:lnTo>
                  <a:pt x="39192" y="20700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7" y="33947"/>
                </a:lnTo>
                <a:lnTo>
                  <a:pt x="38874" y="31737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398410" y="10148529"/>
            <a:ext cx="32384" cy="41275"/>
          </a:xfrm>
          <a:custGeom>
            <a:avLst/>
            <a:gdLst/>
            <a:ahLst/>
            <a:cxnLst/>
            <a:rect l="l" t="t" r="r" b="b"/>
            <a:pathLst>
              <a:path w="32385" h="41275">
                <a:moveTo>
                  <a:pt x="22377" y="0"/>
                </a:moveTo>
                <a:lnTo>
                  <a:pt x="7531" y="0"/>
                </a:lnTo>
                <a:lnTo>
                  <a:pt x="1104" y="4203"/>
                </a:lnTo>
                <a:lnTo>
                  <a:pt x="1104" y="12128"/>
                </a:lnTo>
                <a:lnTo>
                  <a:pt x="4527" y="20676"/>
                </a:lnTo>
                <a:lnTo>
                  <a:pt x="12058" y="24261"/>
                </a:lnTo>
                <a:lnTo>
                  <a:pt x="19589" y="26224"/>
                </a:lnTo>
                <a:lnTo>
                  <a:pt x="23012" y="29908"/>
                </a:lnTo>
                <a:lnTo>
                  <a:pt x="23012" y="32054"/>
                </a:lnTo>
                <a:lnTo>
                  <a:pt x="21335" y="33400"/>
                </a:lnTo>
                <a:lnTo>
                  <a:pt x="12687" y="33400"/>
                </a:lnTo>
                <a:lnTo>
                  <a:pt x="9118" y="31737"/>
                </a:lnTo>
                <a:lnTo>
                  <a:pt x="7061" y="27927"/>
                </a:lnTo>
                <a:lnTo>
                  <a:pt x="0" y="31889"/>
                </a:lnTo>
                <a:lnTo>
                  <a:pt x="2933" y="38150"/>
                </a:lnTo>
                <a:lnTo>
                  <a:pt x="8572" y="41249"/>
                </a:lnTo>
                <a:lnTo>
                  <a:pt x="27927" y="41249"/>
                </a:lnTo>
                <a:lnTo>
                  <a:pt x="32283" y="35305"/>
                </a:lnTo>
                <a:lnTo>
                  <a:pt x="32283" y="28397"/>
                </a:lnTo>
                <a:lnTo>
                  <a:pt x="28862" y="20198"/>
                </a:lnTo>
                <a:lnTo>
                  <a:pt x="21335" y="16663"/>
                </a:lnTo>
                <a:lnTo>
                  <a:pt x="13809" y="14750"/>
                </a:lnTo>
                <a:lnTo>
                  <a:pt x="10388" y="11417"/>
                </a:lnTo>
                <a:lnTo>
                  <a:pt x="10388" y="9194"/>
                </a:lnTo>
                <a:lnTo>
                  <a:pt x="12293" y="7696"/>
                </a:lnTo>
                <a:lnTo>
                  <a:pt x="19519" y="7696"/>
                </a:lnTo>
                <a:lnTo>
                  <a:pt x="22453" y="9118"/>
                </a:lnTo>
                <a:lnTo>
                  <a:pt x="24434" y="12928"/>
                </a:lnTo>
                <a:lnTo>
                  <a:pt x="31495" y="9359"/>
                </a:lnTo>
                <a:lnTo>
                  <a:pt x="28562" y="2451"/>
                </a:lnTo>
                <a:lnTo>
                  <a:pt x="2237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5843588" y="10242125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29197" y="0"/>
                </a:moveTo>
                <a:lnTo>
                  <a:pt x="20942" y="0"/>
                </a:lnTo>
                <a:lnTo>
                  <a:pt x="12783" y="1515"/>
                </a:lnTo>
                <a:lnTo>
                  <a:pt x="6127" y="5754"/>
                </a:lnTo>
                <a:lnTo>
                  <a:pt x="1643" y="12253"/>
                </a:lnTo>
                <a:lnTo>
                  <a:pt x="0" y="20548"/>
                </a:lnTo>
                <a:lnTo>
                  <a:pt x="1643" y="28937"/>
                </a:lnTo>
                <a:lnTo>
                  <a:pt x="6127" y="35480"/>
                </a:lnTo>
                <a:lnTo>
                  <a:pt x="12783" y="39733"/>
                </a:lnTo>
                <a:lnTo>
                  <a:pt x="20942" y="41249"/>
                </a:lnTo>
                <a:lnTo>
                  <a:pt x="29349" y="41249"/>
                </a:lnTo>
                <a:lnTo>
                  <a:pt x="37211" y="35623"/>
                </a:lnTo>
                <a:lnTo>
                  <a:pt x="38798" y="26822"/>
                </a:lnTo>
                <a:lnTo>
                  <a:pt x="29349" y="23329"/>
                </a:lnTo>
                <a:lnTo>
                  <a:pt x="27762" y="30784"/>
                </a:lnTo>
                <a:lnTo>
                  <a:pt x="25222" y="34429"/>
                </a:lnTo>
                <a:lnTo>
                  <a:pt x="15709" y="34429"/>
                </a:lnTo>
                <a:lnTo>
                  <a:pt x="11506" y="30226"/>
                </a:lnTo>
                <a:lnTo>
                  <a:pt x="11506" y="11506"/>
                </a:lnTo>
                <a:lnTo>
                  <a:pt x="14986" y="6667"/>
                </a:lnTo>
                <a:lnTo>
                  <a:pt x="24676" y="6667"/>
                </a:lnTo>
                <a:lnTo>
                  <a:pt x="28003" y="9601"/>
                </a:lnTo>
                <a:lnTo>
                  <a:pt x="29349" y="16979"/>
                </a:lnTo>
                <a:lnTo>
                  <a:pt x="38798" y="13487"/>
                </a:lnTo>
                <a:lnTo>
                  <a:pt x="36893" y="5232"/>
                </a:lnTo>
                <a:lnTo>
                  <a:pt x="2919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5935530" y="10242919"/>
            <a:ext cx="36195" cy="40640"/>
          </a:xfrm>
          <a:custGeom>
            <a:avLst/>
            <a:gdLst/>
            <a:ahLst/>
            <a:cxnLst/>
            <a:rect l="l" t="t" r="r" b="b"/>
            <a:pathLst>
              <a:path w="36195" h="40640">
                <a:moveTo>
                  <a:pt x="35699" y="0"/>
                </a:moveTo>
                <a:lnTo>
                  <a:pt x="25387" y="0"/>
                </a:lnTo>
                <a:lnTo>
                  <a:pt x="25387" y="25311"/>
                </a:lnTo>
                <a:lnTo>
                  <a:pt x="23317" y="31737"/>
                </a:lnTo>
                <a:lnTo>
                  <a:pt x="12293" y="31737"/>
                </a:lnTo>
                <a:lnTo>
                  <a:pt x="10312" y="27686"/>
                </a:lnTo>
                <a:lnTo>
                  <a:pt x="10312" y="0"/>
                </a:lnTo>
                <a:lnTo>
                  <a:pt x="0" y="0"/>
                </a:lnTo>
                <a:lnTo>
                  <a:pt x="0" y="36334"/>
                </a:lnTo>
                <a:lnTo>
                  <a:pt x="5714" y="40462"/>
                </a:lnTo>
                <a:lnTo>
                  <a:pt x="19748" y="40462"/>
                </a:lnTo>
                <a:lnTo>
                  <a:pt x="23875" y="35458"/>
                </a:lnTo>
                <a:lnTo>
                  <a:pt x="25387" y="26657"/>
                </a:lnTo>
                <a:lnTo>
                  <a:pt x="25387" y="39674"/>
                </a:lnTo>
                <a:lnTo>
                  <a:pt x="35699" y="39674"/>
                </a:lnTo>
                <a:lnTo>
                  <a:pt x="35699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6021997" y="10223081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59499"/>
                </a:lnTo>
                <a:lnTo>
                  <a:pt x="10312" y="59499"/>
                </a:lnTo>
                <a:lnTo>
                  <a:pt x="10312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6083475" y="10234983"/>
            <a:ext cx="24765" cy="47625"/>
          </a:xfrm>
          <a:custGeom>
            <a:avLst/>
            <a:gdLst/>
            <a:ahLst/>
            <a:cxnLst/>
            <a:rect l="l" t="t" r="r" b="b"/>
            <a:pathLst>
              <a:path w="24764" h="47625">
                <a:moveTo>
                  <a:pt x="17056" y="0"/>
                </a:moveTo>
                <a:lnTo>
                  <a:pt x="6743" y="0"/>
                </a:lnTo>
                <a:lnTo>
                  <a:pt x="6743" y="7937"/>
                </a:lnTo>
                <a:lnTo>
                  <a:pt x="0" y="7937"/>
                </a:lnTo>
                <a:lnTo>
                  <a:pt x="0" y="16662"/>
                </a:lnTo>
                <a:lnTo>
                  <a:pt x="6743" y="16662"/>
                </a:lnTo>
                <a:lnTo>
                  <a:pt x="6743" y="45618"/>
                </a:lnTo>
                <a:lnTo>
                  <a:pt x="9525" y="47599"/>
                </a:lnTo>
                <a:lnTo>
                  <a:pt x="23799" y="47599"/>
                </a:lnTo>
                <a:lnTo>
                  <a:pt x="23799" y="38874"/>
                </a:lnTo>
                <a:lnTo>
                  <a:pt x="17856" y="38874"/>
                </a:lnTo>
                <a:lnTo>
                  <a:pt x="17056" y="38011"/>
                </a:lnTo>
                <a:lnTo>
                  <a:pt x="17056" y="16662"/>
                </a:lnTo>
                <a:lnTo>
                  <a:pt x="24193" y="16662"/>
                </a:lnTo>
                <a:lnTo>
                  <a:pt x="24193" y="7937"/>
                </a:lnTo>
                <a:lnTo>
                  <a:pt x="17056" y="7937"/>
                </a:lnTo>
                <a:lnTo>
                  <a:pt x="17056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6160821" y="10241660"/>
            <a:ext cx="103505" cy="41910"/>
          </a:xfrm>
          <a:custGeom>
            <a:avLst/>
            <a:gdLst/>
            <a:ahLst/>
            <a:cxnLst/>
            <a:rect l="l" t="t" r="r" b="b"/>
            <a:pathLst>
              <a:path w="103504" h="41909">
                <a:moveTo>
                  <a:pt x="35699" y="1270"/>
                </a:moveTo>
                <a:lnTo>
                  <a:pt x="25387" y="1270"/>
                </a:lnTo>
                <a:lnTo>
                  <a:pt x="25387" y="26581"/>
                </a:lnTo>
                <a:lnTo>
                  <a:pt x="23317" y="33007"/>
                </a:lnTo>
                <a:lnTo>
                  <a:pt x="12293" y="33007"/>
                </a:lnTo>
                <a:lnTo>
                  <a:pt x="10312" y="28956"/>
                </a:lnTo>
                <a:lnTo>
                  <a:pt x="10312" y="1270"/>
                </a:lnTo>
                <a:lnTo>
                  <a:pt x="0" y="1270"/>
                </a:lnTo>
                <a:lnTo>
                  <a:pt x="0" y="37604"/>
                </a:lnTo>
                <a:lnTo>
                  <a:pt x="5715" y="41732"/>
                </a:lnTo>
                <a:lnTo>
                  <a:pt x="19748" y="41732"/>
                </a:lnTo>
                <a:lnTo>
                  <a:pt x="23876" y="36728"/>
                </a:lnTo>
                <a:lnTo>
                  <a:pt x="25387" y="27927"/>
                </a:lnTo>
                <a:lnTo>
                  <a:pt x="25387" y="40944"/>
                </a:lnTo>
                <a:lnTo>
                  <a:pt x="35699" y="40944"/>
                </a:lnTo>
                <a:lnTo>
                  <a:pt x="35699" y="1270"/>
                </a:lnTo>
                <a:close/>
              </a:path>
              <a:path w="103504" h="41909">
                <a:moveTo>
                  <a:pt x="90982" y="12560"/>
                </a:moveTo>
                <a:lnTo>
                  <a:pt x="90424" y="12852"/>
                </a:lnTo>
                <a:lnTo>
                  <a:pt x="90424" y="1257"/>
                </a:lnTo>
                <a:lnTo>
                  <a:pt x="80111" y="1257"/>
                </a:lnTo>
                <a:lnTo>
                  <a:pt x="80111" y="40932"/>
                </a:lnTo>
                <a:lnTo>
                  <a:pt x="90424" y="40932"/>
                </a:lnTo>
                <a:lnTo>
                  <a:pt x="90424" y="14516"/>
                </a:lnTo>
                <a:lnTo>
                  <a:pt x="90982" y="12560"/>
                </a:lnTo>
                <a:close/>
              </a:path>
              <a:path w="103504" h="41909">
                <a:moveTo>
                  <a:pt x="103124" y="711"/>
                </a:moveTo>
                <a:lnTo>
                  <a:pt x="97561" y="0"/>
                </a:lnTo>
                <a:lnTo>
                  <a:pt x="95656" y="1028"/>
                </a:lnTo>
                <a:lnTo>
                  <a:pt x="93522" y="3479"/>
                </a:lnTo>
                <a:lnTo>
                  <a:pt x="90982" y="12560"/>
                </a:lnTo>
                <a:lnTo>
                  <a:pt x="95338" y="10223"/>
                </a:lnTo>
                <a:lnTo>
                  <a:pt x="103124" y="10858"/>
                </a:lnTo>
                <a:lnTo>
                  <a:pt x="103124" y="10223"/>
                </a:lnTo>
                <a:lnTo>
                  <a:pt x="103124" y="711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6309564" y="10242131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7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1"/>
                </a:lnTo>
                <a:lnTo>
                  <a:pt x="39192" y="20701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7" y="33947"/>
                </a:lnTo>
                <a:lnTo>
                  <a:pt x="38874" y="31737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6398409" y="10242129"/>
            <a:ext cx="32384" cy="41275"/>
          </a:xfrm>
          <a:custGeom>
            <a:avLst/>
            <a:gdLst/>
            <a:ahLst/>
            <a:cxnLst/>
            <a:rect l="l" t="t" r="r" b="b"/>
            <a:pathLst>
              <a:path w="32385" h="41275">
                <a:moveTo>
                  <a:pt x="22377" y="0"/>
                </a:moveTo>
                <a:lnTo>
                  <a:pt x="7531" y="0"/>
                </a:lnTo>
                <a:lnTo>
                  <a:pt x="1104" y="4203"/>
                </a:lnTo>
                <a:lnTo>
                  <a:pt x="1104" y="12128"/>
                </a:lnTo>
                <a:lnTo>
                  <a:pt x="4527" y="20676"/>
                </a:lnTo>
                <a:lnTo>
                  <a:pt x="12058" y="24261"/>
                </a:lnTo>
                <a:lnTo>
                  <a:pt x="19589" y="26224"/>
                </a:lnTo>
                <a:lnTo>
                  <a:pt x="23012" y="29908"/>
                </a:lnTo>
                <a:lnTo>
                  <a:pt x="23012" y="32054"/>
                </a:lnTo>
                <a:lnTo>
                  <a:pt x="21335" y="33400"/>
                </a:lnTo>
                <a:lnTo>
                  <a:pt x="12687" y="33400"/>
                </a:lnTo>
                <a:lnTo>
                  <a:pt x="9118" y="31737"/>
                </a:lnTo>
                <a:lnTo>
                  <a:pt x="7061" y="27927"/>
                </a:lnTo>
                <a:lnTo>
                  <a:pt x="0" y="31889"/>
                </a:lnTo>
                <a:lnTo>
                  <a:pt x="2933" y="38150"/>
                </a:lnTo>
                <a:lnTo>
                  <a:pt x="8572" y="41249"/>
                </a:lnTo>
                <a:lnTo>
                  <a:pt x="27927" y="41249"/>
                </a:lnTo>
                <a:lnTo>
                  <a:pt x="32283" y="35293"/>
                </a:lnTo>
                <a:lnTo>
                  <a:pt x="32283" y="28397"/>
                </a:lnTo>
                <a:lnTo>
                  <a:pt x="28862" y="20198"/>
                </a:lnTo>
                <a:lnTo>
                  <a:pt x="21335" y="16663"/>
                </a:lnTo>
                <a:lnTo>
                  <a:pt x="13809" y="14750"/>
                </a:lnTo>
                <a:lnTo>
                  <a:pt x="10388" y="11417"/>
                </a:lnTo>
                <a:lnTo>
                  <a:pt x="10388" y="9194"/>
                </a:lnTo>
                <a:lnTo>
                  <a:pt x="12293" y="7696"/>
                </a:lnTo>
                <a:lnTo>
                  <a:pt x="19519" y="7696"/>
                </a:lnTo>
                <a:lnTo>
                  <a:pt x="22453" y="9118"/>
                </a:lnTo>
                <a:lnTo>
                  <a:pt x="24434" y="12928"/>
                </a:lnTo>
                <a:lnTo>
                  <a:pt x="31495" y="9359"/>
                </a:lnTo>
                <a:lnTo>
                  <a:pt x="28562" y="2451"/>
                </a:lnTo>
                <a:lnTo>
                  <a:pt x="2237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2" name="bg 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4197" y="10022814"/>
            <a:ext cx="1455801" cy="292671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05953" y="9986448"/>
            <a:ext cx="513982" cy="365398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9999" y="1032812"/>
            <a:ext cx="1953962" cy="1953962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388919" y="7699875"/>
            <a:ext cx="1849120" cy="1746250"/>
          </a:xfrm>
          <a:custGeom>
            <a:avLst/>
            <a:gdLst/>
            <a:ahLst/>
            <a:cxnLst/>
            <a:rect l="l" t="t" r="r" b="b"/>
            <a:pathLst>
              <a:path w="1849120" h="1746250">
                <a:moveTo>
                  <a:pt x="1833702" y="0"/>
                </a:moveTo>
                <a:lnTo>
                  <a:pt x="0" y="16001"/>
                </a:lnTo>
                <a:lnTo>
                  <a:pt x="15100" y="1745653"/>
                </a:lnTo>
                <a:lnTo>
                  <a:pt x="1848802" y="1729638"/>
                </a:lnTo>
                <a:lnTo>
                  <a:pt x="1833702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496798" y="7899679"/>
            <a:ext cx="80645" cy="729615"/>
          </a:xfrm>
          <a:custGeom>
            <a:avLst/>
            <a:gdLst/>
            <a:ahLst/>
            <a:cxnLst/>
            <a:rect l="l" t="t" r="r" b="b"/>
            <a:pathLst>
              <a:path w="80645" h="729615">
                <a:moveTo>
                  <a:pt x="80391" y="643509"/>
                </a:moveTo>
                <a:lnTo>
                  <a:pt x="0" y="643509"/>
                </a:lnTo>
                <a:lnTo>
                  <a:pt x="0" y="729500"/>
                </a:lnTo>
                <a:lnTo>
                  <a:pt x="80391" y="729500"/>
                </a:lnTo>
                <a:lnTo>
                  <a:pt x="80391" y="643509"/>
                </a:lnTo>
                <a:close/>
              </a:path>
              <a:path w="80645" h="729615">
                <a:moveTo>
                  <a:pt x="80391" y="264591"/>
                </a:moveTo>
                <a:lnTo>
                  <a:pt x="0" y="264591"/>
                </a:lnTo>
                <a:lnTo>
                  <a:pt x="0" y="350596"/>
                </a:lnTo>
                <a:lnTo>
                  <a:pt x="80391" y="350596"/>
                </a:lnTo>
                <a:lnTo>
                  <a:pt x="80391" y="264591"/>
                </a:lnTo>
                <a:close/>
              </a:path>
              <a:path w="80645" h="729615">
                <a:moveTo>
                  <a:pt x="80391" y="0"/>
                </a:moveTo>
                <a:lnTo>
                  <a:pt x="0" y="0"/>
                </a:lnTo>
                <a:lnTo>
                  <a:pt x="0" y="86004"/>
                </a:lnTo>
                <a:lnTo>
                  <a:pt x="80391" y="86004"/>
                </a:lnTo>
                <a:lnTo>
                  <a:pt x="803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496798" y="8922080"/>
            <a:ext cx="80645" cy="86360"/>
          </a:xfrm>
          <a:custGeom>
            <a:avLst/>
            <a:gdLst/>
            <a:ahLst/>
            <a:cxnLst/>
            <a:rect l="l" t="t" r="r" b="b"/>
            <a:pathLst>
              <a:path w="80645" h="86359">
                <a:moveTo>
                  <a:pt x="80390" y="0"/>
                </a:moveTo>
                <a:lnTo>
                  <a:pt x="0" y="0"/>
                </a:lnTo>
                <a:lnTo>
                  <a:pt x="0" y="86004"/>
                </a:lnTo>
                <a:lnTo>
                  <a:pt x="80390" y="86004"/>
                </a:lnTo>
                <a:lnTo>
                  <a:pt x="80390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4C60A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4C60A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4C60A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38239" y="9952749"/>
            <a:ext cx="751840" cy="433070"/>
          </a:xfrm>
          <a:custGeom>
            <a:avLst/>
            <a:gdLst/>
            <a:ahLst/>
            <a:cxnLst/>
            <a:rect l="l" t="t" r="r" b="b"/>
            <a:pathLst>
              <a:path w="751840" h="433070">
                <a:moveTo>
                  <a:pt x="751763" y="0"/>
                </a:moveTo>
                <a:lnTo>
                  <a:pt x="0" y="0"/>
                </a:lnTo>
                <a:lnTo>
                  <a:pt x="0" y="433069"/>
                </a:lnTo>
                <a:lnTo>
                  <a:pt x="751763" y="433069"/>
                </a:lnTo>
                <a:lnTo>
                  <a:pt x="751763" y="354329"/>
                </a:lnTo>
                <a:lnTo>
                  <a:pt x="421601" y="354329"/>
                </a:lnTo>
                <a:lnTo>
                  <a:pt x="426542" y="330199"/>
                </a:lnTo>
                <a:lnTo>
                  <a:pt x="103225" y="330199"/>
                </a:lnTo>
                <a:lnTo>
                  <a:pt x="103225" y="213359"/>
                </a:lnTo>
                <a:lnTo>
                  <a:pt x="141097" y="213359"/>
                </a:lnTo>
                <a:lnTo>
                  <a:pt x="141097" y="181609"/>
                </a:lnTo>
                <a:lnTo>
                  <a:pt x="103225" y="181609"/>
                </a:lnTo>
                <a:lnTo>
                  <a:pt x="103225" y="104139"/>
                </a:lnTo>
                <a:lnTo>
                  <a:pt x="237047" y="104139"/>
                </a:lnTo>
                <a:lnTo>
                  <a:pt x="248666" y="101599"/>
                </a:lnTo>
                <a:lnTo>
                  <a:pt x="751763" y="101599"/>
                </a:lnTo>
                <a:lnTo>
                  <a:pt x="751763" y="0"/>
                </a:lnTo>
                <a:close/>
              </a:path>
              <a:path w="751840" h="433070">
                <a:moveTo>
                  <a:pt x="479303" y="297179"/>
                </a:moveTo>
                <a:lnTo>
                  <a:pt x="450850" y="297179"/>
                </a:lnTo>
                <a:lnTo>
                  <a:pt x="465531" y="302259"/>
                </a:lnTo>
                <a:lnTo>
                  <a:pt x="462071" y="314959"/>
                </a:lnTo>
                <a:lnTo>
                  <a:pt x="456984" y="323849"/>
                </a:lnTo>
                <a:lnTo>
                  <a:pt x="450124" y="328929"/>
                </a:lnTo>
                <a:lnTo>
                  <a:pt x="441401" y="331469"/>
                </a:lnTo>
                <a:lnTo>
                  <a:pt x="437146" y="354329"/>
                </a:lnTo>
                <a:lnTo>
                  <a:pt x="751763" y="354329"/>
                </a:lnTo>
                <a:lnTo>
                  <a:pt x="751763" y="332739"/>
                </a:lnTo>
                <a:lnTo>
                  <a:pt x="620445" y="332739"/>
                </a:lnTo>
                <a:lnTo>
                  <a:pt x="611573" y="331469"/>
                </a:lnTo>
                <a:lnTo>
                  <a:pt x="608941" y="330199"/>
                </a:lnTo>
                <a:lnTo>
                  <a:pt x="471677" y="330199"/>
                </a:lnTo>
                <a:lnTo>
                  <a:pt x="479303" y="297179"/>
                </a:lnTo>
                <a:close/>
              </a:path>
              <a:path w="751840" h="433070">
                <a:moveTo>
                  <a:pt x="628218" y="228599"/>
                </a:moveTo>
                <a:lnTo>
                  <a:pt x="615480" y="228599"/>
                </a:lnTo>
                <a:lnTo>
                  <a:pt x="610031" y="234949"/>
                </a:lnTo>
                <a:lnTo>
                  <a:pt x="610031" y="241299"/>
                </a:lnTo>
                <a:lnTo>
                  <a:pt x="610764" y="247649"/>
                </a:lnTo>
                <a:lnTo>
                  <a:pt x="613305" y="251459"/>
                </a:lnTo>
                <a:lnTo>
                  <a:pt x="618164" y="256539"/>
                </a:lnTo>
                <a:lnTo>
                  <a:pt x="625855" y="261619"/>
                </a:lnTo>
                <a:lnTo>
                  <a:pt x="635434" y="269239"/>
                </a:lnTo>
                <a:lnTo>
                  <a:pt x="643469" y="276859"/>
                </a:lnTo>
                <a:lnTo>
                  <a:pt x="648996" y="287019"/>
                </a:lnTo>
                <a:lnTo>
                  <a:pt x="651052" y="299719"/>
                </a:lnTo>
                <a:lnTo>
                  <a:pt x="648554" y="312419"/>
                </a:lnTo>
                <a:lnTo>
                  <a:pt x="641840" y="322579"/>
                </a:lnTo>
                <a:lnTo>
                  <a:pt x="632080" y="330199"/>
                </a:lnTo>
                <a:lnTo>
                  <a:pt x="620445" y="332739"/>
                </a:lnTo>
                <a:lnTo>
                  <a:pt x="751763" y="332739"/>
                </a:lnTo>
                <a:lnTo>
                  <a:pt x="751763" y="237489"/>
                </a:lnTo>
                <a:lnTo>
                  <a:pt x="636663" y="237489"/>
                </a:lnTo>
                <a:lnTo>
                  <a:pt x="633107" y="232409"/>
                </a:lnTo>
                <a:lnTo>
                  <a:pt x="628218" y="228599"/>
                </a:lnTo>
                <a:close/>
              </a:path>
              <a:path w="751840" h="433070">
                <a:moveTo>
                  <a:pt x="157149" y="142239"/>
                </a:moveTo>
                <a:lnTo>
                  <a:pt x="156375" y="142239"/>
                </a:lnTo>
                <a:lnTo>
                  <a:pt x="156502" y="148589"/>
                </a:lnTo>
                <a:lnTo>
                  <a:pt x="156591" y="229869"/>
                </a:lnTo>
                <a:lnTo>
                  <a:pt x="119037" y="229869"/>
                </a:lnTo>
                <a:lnTo>
                  <a:pt x="119037" y="261619"/>
                </a:lnTo>
                <a:lnTo>
                  <a:pt x="142557" y="261619"/>
                </a:lnTo>
                <a:lnTo>
                  <a:pt x="142557" y="276859"/>
                </a:lnTo>
                <a:lnTo>
                  <a:pt x="119037" y="276859"/>
                </a:lnTo>
                <a:lnTo>
                  <a:pt x="119037" y="330199"/>
                </a:lnTo>
                <a:lnTo>
                  <a:pt x="169164" y="330199"/>
                </a:lnTo>
                <a:lnTo>
                  <a:pt x="169164" y="213359"/>
                </a:lnTo>
                <a:lnTo>
                  <a:pt x="186588" y="213359"/>
                </a:lnTo>
                <a:lnTo>
                  <a:pt x="163398" y="157479"/>
                </a:lnTo>
                <a:lnTo>
                  <a:pt x="162090" y="154939"/>
                </a:lnTo>
                <a:lnTo>
                  <a:pt x="157149" y="142239"/>
                </a:lnTo>
                <a:close/>
              </a:path>
              <a:path w="751840" h="433070">
                <a:moveTo>
                  <a:pt x="184962" y="279399"/>
                </a:moveTo>
                <a:lnTo>
                  <a:pt x="184962" y="330199"/>
                </a:lnTo>
                <a:lnTo>
                  <a:pt x="213359" y="330199"/>
                </a:lnTo>
                <a:lnTo>
                  <a:pt x="197218" y="280669"/>
                </a:lnTo>
                <a:lnTo>
                  <a:pt x="184962" y="279399"/>
                </a:lnTo>
                <a:close/>
              </a:path>
              <a:path w="751840" h="433070">
                <a:moveTo>
                  <a:pt x="237047" y="104139"/>
                </a:moveTo>
                <a:lnTo>
                  <a:pt x="202704" y="104139"/>
                </a:lnTo>
                <a:lnTo>
                  <a:pt x="202704" y="213359"/>
                </a:lnTo>
                <a:lnTo>
                  <a:pt x="214521" y="215899"/>
                </a:lnTo>
                <a:lnTo>
                  <a:pt x="223343" y="223519"/>
                </a:lnTo>
                <a:lnTo>
                  <a:pt x="228863" y="232409"/>
                </a:lnTo>
                <a:lnTo>
                  <a:pt x="230771" y="246379"/>
                </a:lnTo>
                <a:lnTo>
                  <a:pt x="229719" y="256539"/>
                </a:lnTo>
                <a:lnTo>
                  <a:pt x="226572" y="265429"/>
                </a:lnTo>
                <a:lnTo>
                  <a:pt x="221347" y="271779"/>
                </a:lnTo>
                <a:lnTo>
                  <a:pt x="214058" y="276859"/>
                </a:lnTo>
                <a:lnTo>
                  <a:pt x="213702" y="276859"/>
                </a:lnTo>
                <a:lnTo>
                  <a:pt x="231190" y="330199"/>
                </a:lnTo>
                <a:lnTo>
                  <a:pt x="240245" y="330199"/>
                </a:lnTo>
                <a:lnTo>
                  <a:pt x="265194" y="222249"/>
                </a:lnTo>
                <a:lnTo>
                  <a:pt x="248043" y="222249"/>
                </a:lnTo>
                <a:lnTo>
                  <a:pt x="239177" y="220979"/>
                </a:lnTo>
                <a:lnTo>
                  <a:pt x="231279" y="218439"/>
                </a:lnTo>
                <a:lnTo>
                  <a:pt x="224372" y="212089"/>
                </a:lnTo>
                <a:lnTo>
                  <a:pt x="218478" y="203199"/>
                </a:lnTo>
                <a:lnTo>
                  <a:pt x="230898" y="193039"/>
                </a:lnTo>
                <a:lnTo>
                  <a:pt x="261861" y="193039"/>
                </a:lnTo>
                <a:lnTo>
                  <a:pt x="261861" y="190499"/>
                </a:lnTo>
                <a:lnTo>
                  <a:pt x="260799" y="184149"/>
                </a:lnTo>
                <a:lnTo>
                  <a:pt x="257382" y="179069"/>
                </a:lnTo>
                <a:lnTo>
                  <a:pt x="251268" y="173989"/>
                </a:lnTo>
                <a:lnTo>
                  <a:pt x="233527" y="160019"/>
                </a:lnTo>
                <a:lnTo>
                  <a:pt x="226428" y="153669"/>
                </a:lnTo>
                <a:lnTo>
                  <a:pt x="221595" y="144779"/>
                </a:lnTo>
                <a:lnTo>
                  <a:pt x="219811" y="132079"/>
                </a:lnTo>
                <a:lnTo>
                  <a:pt x="221950" y="120649"/>
                </a:lnTo>
                <a:lnTo>
                  <a:pt x="227918" y="111759"/>
                </a:lnTo>
                <a:lnTo>
                  <a:pt x="237047" y="104139"/>
                </a:lnTo>
                <a:close/>
              </a:path>
              <a:path w="751840" h="433070">
                <a:moveTo>
                  <a:pt x="286486" y="299719"/>
                </a:moveTo>
                <a:lnTo>
                  <a:pt x="263232" y="299719"/>
                </a:lnTo>
                <a:lnTo>
                  <a:pt x="257009" y="330199"/>
                </a:lnTo>
                <a:lnTo>
                  <a:pt x="292874" y="330199"/>
                </a:lnTo>
                <a:lnTo>
                  <a:pt x="286486" y="299719"/>
                </a:lnTo>
                <a:close/>
              </a:path>
              <a:path w="751840" h="433070">
                <a:moveTo>
                  <a:pt x="322630" y="213359"/>
                </a:moveTo>
                <a:lnTo>
                  <a:pt x="283324" y="213359"/>
                </a:lnTo>
                <a:lnTo>
                  <a:pt x="310108" y="330199"/>
                </a:lnTo>
                <a:lnTo>
                  <a:pt x="322630" y="330199"/>
                </a:lnTo>
                <a:lnTo>
                  <a:pt x="322630" y="213359"/>
                </a:lnTo>
                <a:close/>
              </a:path>
              <a:path w="751840" h="433070">
                <a:moveTo>
                  <a:pt x="338696" y="252729"/>
                </a:moveTo>
                <a:lnTo>
                  <a:pt x="337908" y="252729"/>
                </a:lnTo>
                <a:lnTo>
                  <a:pt x="338004" y="256539"/>
                </a:lnTo>
                <a:lnTo>
                  <a:pt x="338124" y="330199"/>
                </a:lnTo>
                <a:lnTo>
                  <a:pt x="371081" y="330199"/>
                </a:lnTo>
                <a:lnTo>
                  <a:pt x="344931" y="267969"/>
                </a:lnTo>
                <a:lnTo>
                  <a:pt x="343623" y="265429"/>
                </a:lnTo>
                <a:lnTo>
                  <a:pt x="338696" y="252729"/>
                </a:lnTo>
                <a:close/>
              </a:path>
              <a:path w="751840" h="433070">
                <a:moveTo>
                  <a:pt x="358736" y="104139"/>
                </a:moveTo>
                <a:lnTo>
                  <a:pt x="342722" y="104139"/>
                </a:lnTo>
                <a:lnTo>
                  <a:pt x="342722" y="120649"/>
                </a:lnTo>
                <a:lnTo>
                  <a:pt x="322630" y="120649"/>
                </a:lnTo>
                <a:lnTo>
                  <a:pt x="322630" y="213359"/>
                </a:lnTo>
                <a:lnTo>
                  <a:pt x="384238" y="213359"/>
                </a:lnTo>
                <a:lnTo>
                  <a:pt x="384238" y="330199"/>
                </a:lnTo>
                <a:lnTo>
                  <a:pt x="426542" y="330199"/>
                </a:lnTo>
                <a:lnTo>
                  <a:pt x="416817" y="323849"/>
                </a:lnTo>
                <a:lnTo>
                  <a:pt x="409711" y="311149"/>
                </a:lnTo>
                <a:lnTo>
                  <a:pt x="405353" y="293369"/>
                </a:lnTo>
                <a:lnTo>
                  <a:pt x="403872" y="271779"/>
                </a:lnTo>
                <a:lnTo>
                  <a:pt x="404308" y="260349"/>
                </a:lnTo>
                <a:lnTo>
                  <a:pt x="405599" y="248919"/>
                </a:lnTo>
                <a:lnTo>
                  <a:pt x="407719" y="240029"/>
                </a:lnTo>
                <a:lnTo>
                  <a:pt x="410641" y="231139"/>
                </a:lnTo>
                <a:lnTo>
                  <a:pt x="410641" y="181609"/>
                </a:lnTo>
                <a:lnTo>
                  <a:pt x="358736" y="181609"/>
                </a:lnTo>
                <a:lnTo>
                  <a:pt x="358736" y="104139"/>
                </a:lnTo>
                <a:close/>
              </a:path>
              <a:path w="751840" h="433070">
                <a:moveTo>
                  <a:pt x="517931" y="299719"/>
                </a:moveTo>
                <a:lnTo>
                  <a:pt x="494677" y="299719"/>
                </a:lnTo>
                <a:lnTo>
                  <a:pt x="488442" y="330199"/>
                </a:lnTo>
                <a:lnTo>
                  <a:pt x="524319" y="330199"/>
                </a:lnTo>
                <a:lnTo>
                  <a:pt x="517931" y="299719"/>
                </a:lnTo>
                <a:close/>
              </a:path>
              <a:path w="751840" h="433070">
                <a:moveTo>
                  <a:pt x="540181" y="104139"/>
                </a:moveTo>
                <a:lnTo>
                  <a:pt x="524179" y="104139"/>
                </a:lnTo>
                <a:lnTo>
                  <a:pt x="524091" y="186689"/>
                </a:lnTo>
                <a:lnTo>
                  <a:pt x="523558" y="194309"/>
                </a:lnTo>
                <a:lnTo>
                  <a:pt x="521742" y="201929"/>
                </a:lnTo>
                <a:lnTo>
                  <a:pt x="518805" y="208279"/>
                </a:lnTo>
                <a:lnTo>
                  <a:pt x="514819" y="213359"/>
                </a:lnTo>
                <a:lnTo>
                  <a:pt x="541553" y="330199"/>
                </a:lnTo>
                <a:lnTo>
                  <a:pt x="560285" y="330199"/>
                </a:lnTo>
                <a:lnTo>
                  <a:pt x="560285" y="251459"/>
                </a:lnTo>
                <a:lnTo>
                  <a:pt x="594998" y="251459"/>
                </a:lnTo>
                <a:lnTo>
                  <a:pt x="593610" y="242569"/>
                </a:lnTo>
                <a:lnTo>
                  <a:pt x="595749" y="231139"/>
                </a:lnTo>
                <a:lnTo>
                  <a:pt x="601718" y="220979"/>
                </a:lnTo>
                <a:lnTo>
                  <a:pt x="560285" y="220979"/>
                </a:lnTo>
                <a:lnTo>
                  <a:pt x="560285" y="120649"/>
                </a:lnTo>
                <a:lnTo>
                  <a:pt x="540181" y="120649"/>
                </a:lnTo>
                <a:lnTo>
                  <a:pt x="540181" y="104139"/>
                </a:lnTo>
                <a:close/>
              </a:path>
              <a:path w="751840" h="433070">
                <a:moveTo>
                  <a:pt x="594998" y="251459"/>
                </a:moveTo>
                <a:lnTo>
                  <a:pt x="576097" y="251459"/>
                </a:lnTo>
                <a:lnTo>
                  <a:pt x="576097" y="330199"/>
                </a:lnTo>
                <a:lnTo>
                  <a:pt x="608941" y="330199"/>
                </a:lnTo>
                <a:lnTo>
                  <a:pt x="603677" y="327659"/>
                </a:lnTo>
                <a:lnTo>
                  <a:pt x="596773" y="321309"/>
                </a:lnTo>
                <a:lnTo>
                  <a:pt x="590880" y="313689"/>
                </a:lnTo>
                <a:lnTo>
                  <a:pt x="603288" y="302259"/>
                </a:lnTo>
                <a:lnTo>
                  <a:pt x="634250" y="302259"/>
                </a:lnTo>
                <a:lnTo>
                  <a:pt x="634250" y="299719"/>
                </a:lnTo>
                <a:lnTo>
                  <a:pt x="633408" y="294639"/>
                </a:lnTo>
                <a:lnTo>
                  <a:pt x="630477" y="288289"/>
                </a:lnTo>
                <a:lnTo>
                  <a:pt x="624847" y="283209"/>
                </a:lnTo>
                <a:lnTo>
                  <a:pt x="615911" y="276859"/>
                </a:lnTo>
                <a:lnTo>
                  <a:pt x="607326" y="270509"/>
                </a:lnTo>
                <a:lnTo>
                  <a:pt x="600227" y="262889"/>
                </a:lnTo>
                <a:lnTo>
                  <a:pt x="595395" y="253999"/>
                </a:lnTo>
                <a:lnTo>
                  <a:pt x="594998" y="251459"/>
                </a:lnTo>
                <a:close/>
              </a:path>
              <a:path w="751840" h="433070">
                <a:moveTo>
                  <a:pt x="444652" y="228599"/>
                </a:moveTo>
                <a:lnTo>
                  <a:pt x="436232" y="228599"/>
                </a:lnTo>
                <a:lnTo>
                  <a:pt x="427813" y="233679"/>
                </a:lnTo>
                <a:lnTo>
                  <a:pt x="422938" y="243839"/>
                </a:lnTo>
                <a:lnTo>
                  <a:pt x="420687" y="257809"/>
                </a:lnTo>
                <a:lnTo>
                  <a:pt x="420141" y="271779"/>
                </a:lnTo>
                <a:lnTo>
                  <a:pt x="420584" y="283209"/>
                </a:lnTo>
                <a:lnTo>
                  <a:pt x="422756" y="297179"/>
                </a:lnTo>
                <a:lnTo>
                  <a:pt x="427915" y="309879"/>
                </a:lnTo>
                <a:lnTo>
                  <a:pt x="437324" y="314959"/>
                </a:lnTo>
                <a:lnTo>
                  <a:pt x="444169" y="314959"/>
                </a:lnTo>
                <a:lnTo>
                  <a:pt x="447700" y="311149"/>
                </a:lnTo>
                <a:lnTo>
                  <a:pt x="450850" y="297179"/>
                </a:lnTo>
                <a:lnTo>
                  <a:pt x="479303" y="297179"/>
                </a:lnTo>
                <a:lnTo>
                  <a:pt x="491328" y="245109"/>
                </a:lnTo>
                <a:lnTo>
                  <a:pt x="449427" y="245109"/>
                </a:lnTo>
                <a:lnTo>
                  <a:pt x="447421" y="234949"/>
                </a:lnTo>
                <a:lnTo>
                  <a:pt x="444652" y="228599"/>
                </a:lnTo>
                <a:close/>
              </a:path>
              <a:path w="751840" h="433070">
                <a:moveTo>
                  <a:pt x="634250" y="302259"/>
                </a:moveTo>
                <a:lnTo>
                  <a:pt x="603288" y="302259"/>
                </a:lnTo>
                <a:lnTo>
                  <a:pt x="610146" y="311149"/>
                </a:lnTo>
                <a:lnTo>
                  <a:pt x="614286" y="314959"/>
                </a:lnTo>
                <a:lnTo>
                  <a:pt x="628396" y="314959"/>
                </a:lnTo>
                <a:lnTo>
                  <a:pt x="634250" y="307339"/>
                </a:lnTo>
                <a:lnTo>
                  <a:pt x="634250" y="302259"/>
                </a:lnTo>
                <a:close/>
              </a:path>
              <a:path w="751840" h="433070">
                <a:moveTo>
                  <a:pt x="368757" y="213359"/>
                </a:moveTo>
                <a:lnTo>
                  <a:pt x="338594" y="213359"/>
                </a:lnTo>
                <a:lnTo>
                  <a:pt x="361937" y="269239"/>
                </a:lnTo>
                <a:lnTo>
                  <a:pt x="363245" y="271779"/>
                </a:lnTo>
                <a:lnTo>
                  <a:pt x="368185" y="284479"/>
                </a:lnTo>
                <a:lnTo>
                  <a:pt x="368960" y="284479"/>
                </a:lnTo>
                <a:lnTo>
                  <a:pt x="368833" y="276859"/>
                </a:lnTo>
                <a:lnTo>
                  <a:pt x="368757" y="213359"/>
                </a:lnTo>
                <a:close/>
              </a:path>
              <a:path w="751840" h="433070">
                <a:moveTo>
                  <a:pt x="275259" y="242569"/>
                </a:moveTo>
                <a:lnTo>
                  <a:pt x="274459" y="242569"/>
                </a:lnTo>
                <a:lnTo>
                  <a:pt x="271691" y="257809"/>
                </a:lnTo>
                <a:lnTo>
                  <a:pt x="270446" y="264159"/>
                </a:lnTo>
                <a:lnTo>
                  <a:pt x="266471" y="283209"/>
                </a:lnTo>
                <a:lnTo>
                  <a:pt x="283260" y="283209"/>
                </a:lnTo>
                <a:lnTo>
                  <a:pt x="278028" y="257809"/>
                </a:lnTo>
                <a:lnTo>
                  <a:pt x="275259" y="242569"/>
                </a:lnTo>
                <a:close/>
              </a:path>
              <a:path w="751840" h="433070">
                <a:moveTo>
                  <a:pt x="506704" y="242569"/>
                </a:moveTo>
                <a:lnTo>
                  <a:pt x="505904" y="242569"/>
                </a:lnTo>
                <a:lnTo>
                  <a:pt x="503135" y="257809"/>
                </a:lnTo>
                <a:lnTo>
                  <a:pt x="501891" y="264159"/>
                </a:lnTo>
                <a:lnTo>
                  <a:pt x="497903" y="283209"/>
                </a:lnTo>
                <a:lnTo>
                  <a:pt x="514692" y="283209"/>
                </a:lnTo>
                <a:lnTo>
                  <a:pt x="510717" y="264159"/>
                </a:lnTo>
                <a:lnTo>
                  <a:pt x="509485" y="257809"/>
                </a:lnTo>
                <a:lnTo>
                  <a:pt x="506704" y="242569"/>
                </a:lnTo>
                <a:close/>
              </a:path>
              <a:path w="751840" h="433070">
                <a:moveTo>
                  <a:pt x="208953" y="229869"/>
                </a:moveTo>
                <a:lnTo>
                  <a:pt x="184962" y="229869"/>
                </a:lnTo>
                <a:lnTo>
                  <a:pt x="184962" y="264159"/>
                </a:lnTo>
                <a:lnTo>
                  <a:pt x="209245" y="264159"/>
                </a:lnTo>
                <a:lnTo>
                  <a:pt x="214502" y="257809"/>
                </a:lnTo>
                <a:lnTo>
                  <a:pt x="214502" y="236219"/>
                </a:lnTo>
                <a:lnTo>
                  <a:pt x="208953" y="229869"/>
                </a:lnTo>
                <a:close/>
              </a:path>
              <a:path w="751840" h="433070">
                <a:moveTo>
                  <a:pt x="471165" y="212089"/>
                </a:moveTo>
                <a:lnTo>
                  <a:pt x="436702" y="212089"/>
                </a:lnTo>
                <a:lnTo>
                  <a:pt x="447573" y="213359"/>
                </a:lnTo>
                <a:lnTo>
                  <a:pt x="455933" y="218439"/>
                </a:lnTo>
                <a:lnTo>
                  <a:pt x="461830" y="227329"/>
                </a:lnTo>
                <a:lnTo>
                  <a:pt x="465315" y="240029"/>
                </a:lnTo>
                <a:lnTo>
                  <a:pt x="449427" y="245109"/>
                </a:lnTo>
                <a:lnTo>
                  <a:pt x="491328" y="245109"/>
                </a:lnTo>
                <a:lnTo>
                  <a:pt x="496608" y="222249"/>
                </a:lnTo>
                <a:lnTo>
                  <a:pt x="493382" y="222249"/>
                </a:lnTo>
                <a:lnTo>
                  <a:pt x="480909" y="219709"/>
                </a:lnTo>
                <a:lnTo>
                  <a:pt x="471165" y="212089"/>
                </a:lnTo>
                <a:close/>
              </a:path>
              <a:path w="751840" h="433070">
                <a:moveTo>
                  <a:pt x="751763" y="212089"/>
                </a:moveTo>
                <a:lnTo>
                  <a:pt x="622465" y="212089"/>
                </a:lnTo>
                <a:lnTo>
                  <a:pt x="630506" y="213359"/>
                </a:lnTo>
                <a:lnTo>
                  <a:pt x="637670" y="215899"/>
                </a:lnTo>
                <a:lnTo>
                  <a:pt x="643742" y="220979"/>
                </a:lnTo>
                <a:lnTo>
                  <a:pt x="648512" y="227329"/>
                </a:lnTo>
                <a:lnTo>
                  <a:pt x="636663" y="237489"/>
                </a:lnTo>
                <a:lnTo>
                  <a:pt x="751763" y="237489"/>
                </a:lnTo>
                <a:lnTo>
                  <a:pt x="751763" y="212089"/>
                </a:lnTo>
                <a:close/>
              </a:path>
              <a:path w="751840" h="433070">
                <a:moveTo>
                  <a:pt x="266661" y="215899"/>
                </a:moveTo>
                <a:lnTo>
                  <a:pt x="261416" y="219709"/>
                </a:lnTo>
                <a:lnTo>
                  <a:pt x="254914" y="222249"/>
                </a:lnTo>
                <a:lnTo>
                  <a:pt x="265194" y="222249"/>
                </a:lnTo>
                <a:lnTo>
                  <a:pt x="266661" y="215899"/>
                </a:lnTo>
                <a:close/>
              </a:path>
              <a:path w="751840" h="433070">
                <a:moveTo>
                  <a:pt x="751763" y="104139"/>
                </a:moveTo>
                <a:lnTo>
                  <a:pt x="596188" y="104139"/>
                </a:lnTo>
                <a:lnTo>
                  <a:pt x="596188" y="120649"/>
                </a:lnTo>
                <a:lnTo>
                  <a:pt x="576084" y="120649"/>
                </a:lnTo>
                <a:lnTo>
                  <a:pt x="576084" y="220979"/>
                </a:lnTo>
                <a:lnTo>
                  <a:pt x="601718" y="220979"/>
                </a:lnTo>
                <a:lnTo>
                  <a:pt x="610846" y="214629"/>
                </a:lnTo>
                <a:lnTo>
                  <a:pt x="622465" y="212089"/>
                </a:lnTo>
                <a:lnTo>
                  <a:pt x="751763" y="212089"/>
                </a:lnTo>
                <a:lnTo>
                  <a:pt x="751763" y="104139"/>
                </a:lnTo>
                <a:close/>
              </a:path>
              <a:path w="751840" h="433070">
                <a:moveTo>
                  <a:pt x="254431" y="118109"/>
                </a:moveTo>
                <a:lnTo>
                  <a:pt x="241680" y="118109"/>
                </a:lnTo>
                <a:lnTo>
                  <a:pt x="236220" y="124459"/>
                </a:lnTo>
                <a:lnTo>
                  <a:pt x="236220" y="132079"/>
                </a:lnTo>
                <a:lnTo>
                  <a:pt x="236955" y="137159"/>
                </a:lnTo>
                <a:lnTo>
                  <a:pt x="239501" y="142239"/>
                </a:lnTo>
                <a:lnTo>
                  <a:pt x="244369" y="146049"/>
                </a:lnTo>
                <a:lnTo>
                  <a:pt x="252069" y="152399"/>
                </a:lnTo>
                <a:lnTo>
                  <a:pt x="261861" y="158749"/>
                </a:lnTo>
                <a:lnTo>
                  <a:pt x="270376" y="167639"/>
                </a:lnTo>
                <a:lnTo>
                  <a:pt x="276386" y="177799"/>
                </a:lnTo>
                <a:lnTo>
                  <a:pt x="278663" y="190499"/>
                </a:lnTo>
                <a:lnTo>
                  <a:pt x="278663" y="199389"/>
                </a:lnTo>
                <a:lnTo>
                  <a:pt x="274891" y="207009"/>
                </a:lnTo>
                <a:lnTo>
                  <a:pt x="269049" y="213359"/>
                </a:lnTo>
                <a:lnTo>
                  <a:pt x="306819" y="213359"/>
                </a:lnTo>
                <a:lnTo>
                  <a:pt x="306819" y="128269"/>
                </a:lnTo>
                <a:lnTo>
                  <a:pt x="262864" y="128269"/>
                </a:lnTo>
                <a:lnTo>
                  <a:pt x="259308" y="121919"/>
                </a:lnTo>
                <a:lnTo>
                  <a:pt x="254431" y="118109"/>
                </a:lnTo>
                <a:close/>
              </a:path>
              <a:path w="751840" h="433070">
                <a:moveTo>
                  <a:pt x="462559" y="104139"/>
                </a:moveTo>
                <a:lnTo>
                  <a:pt x="446557" y="104139"/>
                </a:lnTo>
                <a:lnTo>
                  <a:pt x="446557" y="120649"/>
                </a:lnTo>
                <a:lnTo>
                  <a:pt x="426453" y="120649"/>
                </a:lnTo>
                <a:lnTo>
                  <a:pt x="426453" y="213359"/>
                </a:lnTo>
                <a:lnTo>
                  <a:pt x="429590" y="212089"/>
                </a:lnTo>
                <a:lnTo>
                  <a:pt x="471165" y="212089"/>
                </a:lnTo>
                <a:lnTo>
                  <a:pt x="464823" y="200659"/>
                </a:lnTo>
                <a:lnTo>
                  <a:pt x="462559" y="186689"/>
                </a:lnTo>
                <a:lnTo>
                  <a:pt x="462559" y="104139"/>
                </a:lnTo>
                <a:close/>
              </a:path>
              <a:path w="751840" h="433070">
                <a:moveTo>
                  <a:pt x="261861" y="193039"/>
                </a:moveTo>
                <a:lnTo>
                  <a:pt x="230898" y="193039"/>
                </a:lnTo>
                <a:lnTo>
                  <a:pt x="237756" y="201929"/>
                </a:lnTo>
                <a:lnTo>
                  <a:pt x="241896" y="205739"/>
                </a:lnTo>
                <a:lnTo>
                  <a:pt x="255993" y="205739"/>
                </a:lnTo>
                <a:lnTo>
                  <a:pt x="261861" y="198119"/>
                </a:lnTo>
                <a:lnTo>
                  <a:pt x="261861" y="193039"/>
                </a:lnTo>
                <a:close/>
              </a:path>
              <a:path w="751840" h="433070">
                <a:moveTo>
                  <a:pt x="508533" y="104139"/>
                </a:moveTo>
                <a:lnTo>
                  <a:pt x="478370" y="104139"/>
                </a:lnTo>
                <a:lnTo>
                  <a:pt x="478461" y="191769"/>
                </a:lnTo>
                <a:lnTo>
                  <a:pt x="479463" y="205739"/>
                </a:lnTo>
                <a:lnTo>
                  <a:pt x="507060" y="205739"/>
                </a:lnTo>
                <a:lnTo>
                  <a:pt x="508533" y="191769"/>
                </a:lnTo>
                <a:lnTo>
                  <a:pt x="508533" y="104139"/>
                </a:lnTo>
                <a:close/>
              </a:path>
              <a:path w="751840" h="433070">
                <a:moveTo>
                  <a:pt x="141097" y="104139"/>
                </a:moveTo>
                <a:lnTo>
                  <a:pt x="119037" y="104139"/>
                </a:lnTo>
                <a:lnTo>
                  <a:pt x="119037" y="181609"/>
                </a:lnTo>
                <a:lnTo>
                  <a:pt x="141097" y="181609"/>
                </a:lnTo>
                <a:lnTo>
                  <a:pt x="141097" y="104139"/>
                </a:lnTo>
                <a:close/>
              </a:path>
              <a:path w="751840" h="433070">
                <a:moveTo>
                  <a:pt x="390550" y="104139"/>
                </a:moveTo>
                <a:lnTo>
                  <a:pt x="374548" y="104139"/>
                </a:lnTo>
                <a:lnTo>
                  <a:pt x="374548" y="181609"/>
                </a:lnTo>
                <a:lnTo>
                  <a:pt x="410641" y="181609"/>
                </a:lnTo>
                <a:lnTo>
                  <a:pt x="410641" y="120649"/>
                </a:lnTo>
                <a:lnTo>
                  <a:pt x="390550" y="120649"/>
                </a:lnTo>
                <a:lnTo>
                  <a:pt x="390550" y="104139"/>
                </a:lnTo>
                <a:close/>
              </a:path>
              <a:path w="751840" h="433070">
                <a:moveTo>
                  <a:pt x="187210" y="104139"/>
                </a:moveTo>
                <a:lnTo>
                  <a:pt x="157060" y="104139"/>
                </a:lnTo>
                <a:lnTo>
                  <a:pt x="180403" y="158749"/>
                </a:lnTo>
                <a:lnTo>
                  <a:pt x="181711" y="162559"/>
                </a:lnTo>
                <a:lnTo>
                  <a:pt x="186651" y="175259"/>
                </a:lnTo>
                <a:lnTo>
                  <a:pt x="187426" y="173989"/>
                </a:lnTo>
                <a:lnTo>
                  <a:pt x="187312" y="168909"/>
                </a:lnTo>
                <a:lnTo>
                  <a:pt x="187210" y="104139"/>
                </a:lnTo>
                <a:close/>
              </a:path>
              <a:path w="751840" h="433070">
                <a:moveTo>
                  <a:pt x="751763" y="101599"/>
                </a:moveTo>
                <a:lnTo>
                  <a:pt x="248666" y="101599"/>
                </a:lnTo>
                <a:lnTo>
                  <a:pt x="256700" y="102869"/>
                </a:lnTo>
                <a:lnTo>
                  <a:pt x="263861" y="105409"/>
                </a:lnTo>
                <a:lnTo>
                  <a:pt x="269936" y="110489"/>
                </a:lnTo>
                <a:lnTo>
                  <a:pt x="274713" y="118109"/>
                </a:lnTo>
                <a:lnTo>
                  <a:pt x="262864" y="128269"/>
                </a:lnTo>
                <a:lnTo>
                  <a:pt x="306819" y="128269"/>
                </a:lnTo>
                <a:lnTo>
                  <a:pt x="306819" y="120649"/>
                </a:lnTo>
                <a:lnTo>
                  <a:pt x="286727" y="120649"/>
                </a:lnTo>
                <a:lnTo>
                  <a:pt x="286727" y="104139"/>
                </a:lnTo>
                <a:lnTo>
                  <a:pt x="751763" y="104139"/>
                </a:lnTo>
                <a:lnTo>
                  <a:pt x="751763" y="10159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81412" y="10055712"/>
            <a:ext cx="41910" cy="40005"/>
          </a:xfrm>
          <a:custGeom>
            <a:avLst/>
            <a:gdLst/>
            <a:ahLst/>
            <a:cxnLst/>
            <a:rect l="l" t="t" r="r" b="b"/>
            <a:pathLst>
              <a:path w="41910" h="40004">
                <a:moveTo>
                  <a:pt x="41808" y="0"/>
                </a:moveTo>
                <a:lnTo>
                  <a:pt x="31813" y="0"/>
                </a:lnTo>
                <a:lnTo>
                  <a:pt x="21501" y="25869"/>
                </a:lnTo>
                <a:lnTo>
                  <a:pt x="11341" y="0"/>
                </a:lnTo>
                <a:lnTo>
                  <a:pt x="0" y="0"/>
                </a:lnTo>
                <a:lnTo>
                  <a:pt x="17056" y="39674"/>
                </a:lnTo>
                <a:lnTo>
                  <a:pt x="24193" y="39674"/>
                </a:lnTo>
                <a:lnTo>
                  <a:pt x="41808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172162" y="10035882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10312"/>
                </a:lnTo>
                <a:lnTo>
                  <a:pt x="10312" y="10312"/>
                </a:lnTo>
                <a:lnTo>
                  <a:pt x="10312" y="0"/>
                </a:lnTo>
                <a:close/>
              </a:path>
              <a:path w="10795" h="59690">
                <a:moveTo>
                  <a:pt x="10312" y="19837"/>
                </a:moveTo>
                <a:lnTo>
                  <a:pt x="0" y="19837"/>
                </a:lnTo>
                <a:lnTo>
                  <a:pt x="0" y="59512"/>
                </a:lnTo>
                <a:lnTo>
                  <a:pt x="10312" y="59512"/>
                </a:lnTo>
                <a:lnTo>
                  <a:pt x="10312" y="19837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231661" y="10055712"/>
            <a:ext cx="41910" cy="40005"/>
          </a:xfrm>
          <a:custGeom>
            <a:avLst/>
            <a:gdLst/>
            <a:ahLst/>
            <a:cxnLst/>
            <a:rect l="l" t="t" r="r" b="b"/>
            <a:pathLst>
              <a:path w="41910" h="40004">
                <a:moveTo>
                  <a:pt x="41808" y="0"/>
                </a:moveTo>
                <a:lnTo>
                  <a:pt x="31813" y="0"/>
                </a:lnTo>
                <a:lnTo>
                  <a:pt x="21501" y="25869"/>
                </a:lnTo>
                <a:lnTo>
                  <a:pt x="11341" y="0"/>
                </a:lnTo>
                <a:lnTo>
                  <a:pt x="0" y="0"/>
                </a:lnTo>
                <a:lnTo>
                  <a:pt x="17056" y="39674"/>
                </a:lnTo>
                <a:lnTo>
                  <a:pt x="24193" y="39674"/>
                </a:lnTo>
                <a:lnTo>
                  <a:pt x="41808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320826" y="10054455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10312" y="1257"/>
                </a:moveTo>
                <a:lnTo>
                  <a:pt x="0" y="1257"/>
                </a:lnTo>
                <a:lnTo>
                  <a:pt x="0" y="40932"/>
                </a:lnTo>
                <a:lnTo>
                  <a:pt x="10312" y="40932"/>
                </a:lnTo>
                <a:lnTo>
                  <a:pt x="10312" y="1257"/>
                </a:lnTo>
                <a:close/>
              </a:path>
              <a:path w="23495" h="41275">
                <a:moveTo>
                  <a:pt x="10862" y="12558"/>
                </a:moveTo>
                <a:lnTo>
                  <a:pt x="10312" y="12852"/>
                </a:lnTo>
                <a:lnTo>
                  <a:pt x="10312" y="14516"/>
                </a:lnTo>
                <a:lnTo>
                  <a:pt x="10862" y="12558"/>
                </a:lnTo>
                <a:close/>
              </a:path>
              <a:path w="23495" h="41275">
                <a:moveTo>
                  <a:pt x="17449" y="0"/>
                </a:moveTo>
                <a:lnTo>
                  <a:pt x="15544" y="1028"/>
                </a:lnTo>
                <a:lnTo>
                  <a:pt x="13411" y="3479"/>
                </a:lnTo>
                <a:lnTo>
                  <a:pt x="10862" y="12558"/>
                </a:lnTo>
                <a:lnTo>
                  <a:pt x="15227" y="10223"/>
                </a:lnTo>
                <a:lnTo>
                  <a:pt x="23012" y="10223"/>
                </a:lnTo>
                <a:lnTo>
                  <a:pt x="23012" y="711"/>
                </a:lnTo>
                <a:lnTo>
                  <a:pt x="17449" y="0"/>
                </a:lnTo>
                <a:close/>
              </a:path>
              <a:path w="23495" h="41275">
                <a:moveTo>
                  <a:pt x="23012" y="10223"/>
                </a:moveTo>
                <a:lnTo>
                  <a:pt x="15227" y="10223"/>
                </a:lnTo>
                <a:lnTo>
                  <a:pt x="23012" y="10858"/>
                </a:lnTo>
                <a:lnTo>
                  <a:pt x="23012" y="10223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395793" y="10054931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1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0"/>
                </a:lnTo>
                <a:lnTo>
                  <a:pt x="39192" y="20700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1" y="33947"/>
                </a:lnTo>
                <a:lnTo>
                  <a:pt x="38874" y="31724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246888" y="10129481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59499"/>
                </a:lnTo>
                <a:lnTo>
                  <a:pt x="10312" y="59499"/>
                </a:lnTo>
                <a:lnTo>
                  <a:pt x="10312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309564" y="10148530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7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0"/>
                </a:lnTo>
                <a:lnTo>
                  <a:pt x="39192" y="20700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7" y="33947"/>
                </a:lnTo>
                <a:lnTo>
                  <a:pt x="38874" y="31737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398410" y="10148529"/>
            <a:ext cx="32384" cy="41275"/>
          </a:xfrm>
          <a:custGeom>
            <a:avLst/>
            <a:gdLst/>
            <a:ahLst/>
            <a:cxnLst/>
            <a:rect l="l" t="t" r="r" b="b"/>
            <a:pathLst>
              <a:path w="32385" h="41275">
                <a:moveTo>
                  <a:pt x="22377" y="0"/>
                </a:moveTo>
                <a:lnTo>
                  <a:pt x="7531" y="0"/>
                </a:lnTo>
                <a:lnTo>
                  <a:pt x="1104" y="4203"/>
                </a:lnTo>
                <a:lnTo>
                  <a:pt x="1104" y="12128"/>
                </a:lnTo>
                <a:lnTo>
                  <a:pt x="4527" y="20676"/>
                </a:lnTo>
                <a:lnTo>
                  <a:pt x="12058" y="24261"/>
                </a:lnTo>
                <a:lnTo>
                  <a:pt x="19589" y="26224"/>
                </a:lnTo>
                <a:lnTo>
                  <a:pt x="23012" y="29908"/>
                </a:lnTo>
                <a:lnTo>
                  <a:pt x="23012" y="32054"/>
                </a:lnTo>
                <a:lnTo>
                  <a:pt x="21335" y="33400"/>
                </a:lnTo>
                <a:lnTo>
                  <a:pt x="12687" y="33400"/>
                </a:lnTo>
                <a:lnTo>
                  <a:pt x="9118" y="31737"/>
                </a:lnTo>
                <a:lnTo>
                  <a:pt x="7061" y="27927"/>
                </a:lnTo>
                <a:lnTo>
                  <a:pt x="0" y="31889"/>
                </a:lnTo>
                <a:lnTo>
                  <a:pt x="2933" y="38150"/>
                </a:lnTo>
                <a:lnTo>
                  <a:pt x="8572" y="41249"/>
                </a:lnTo>
                <a:lnTo>
                  <a:pt x="27927" y="41249"/>
                </a:lnTo>
                <a:lnTo>
                  <a:pt x="32283" y="35305"/>
                </a:lnTo>
                <a:lnTo>
                  <a:pt x="32283" y="28397"/>
                </a:lnTo>
                <a:lnTo>
                  <a:pt x="28862" y="20198"/>
                </a:lnTo>
                <a:lnTo>
                  <a:pt x="21335" y="16663"/>
                </a:lnTo>
                <a:lnTo>
                  <a:pt x="13809" y="14750"/>
                </a:lnTo>
                <a:lnTo>
                  <a:pt x="10388" y="11417"/>
                </a:lnTo>
                <a:lnTo>
                  <a:pt x="10388" y="9194"/>
                </a:lnTo>
                <a:lnTo>
                  <a:pt x="12293" y="7696"/>
                </a:lnTo>
                <a:lnTo>
                  <a:pt x="19519" y="7696"/>
                </a:lnTo>
                <a:lnTo>
                  <a:pt x="22453" y="9118"/>
                </a:lnTo>
                <a:lnTo>
                  <a:pt x="24434" y="12928"/>
                </a:lnTo>
                <a:lnTo>
                  <a:pt x="31495" y="9359"/>
                </a:lnTo>
                <a:lnTo>
                  <a:pt x="28562" y="2451"/>
                </a:lnTo>
                <a:lnTo>
                  <a:pt x="2237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5843588" y="10242125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29197" y="0"/>
                </a:moveTo>
                <a:lnTo>
                  <a:pt x="20942" y="0"/>
                </a:lnTo>
                <a:lnTo>
                  <a:pt x="12783" y="1515"/>
                </a:lnTo>
                <a:lnTo>
                  <a:pt x="6127" y="5754"/>
                </a:lnTo>
                <a:lnTo>
                  <a:pt x="1643" y="12253"/>
                </a:lnTo>
                <a:lnTo>
                  <a:pt x="0" y="20548"/>
                </a:lnTo>
                <a:lnTo>
                  <a:pt x="1643" y="28937"/>
                </a:lnTo>
                <a:lnTo>
                  <a:pt x="6127" y="35480"/>
                </a:lnTo>
                <a:lnTo>
                  <a:pt x="12783" y="39733"/>
                </a:lnTo>
                <a:lnTo>
                  <a:pt x="20942" y="41249"/>
                </a:lnTo>
                <a:lnTo>
                  <a:pt x="29349" y="41249"/>
                </a:lnTo>
                <a:lnTo>
                  <a:pt x="37211" y="35623"/>
                </a:lnTo>
                <a:lnTo>
                  <a:pt x="38798" y="26822"/>
                </a:lnTo>
                <a:lnTo>
                  <a:pt x="29349" y="23329"/>
                </a:lnTo>
                <a:lnTo>
                  <a:pt x="27762" y="30784"/>
                </a:lnTo>
                <a:lnTo>
                  <a:pt x="25222" y="34429"/>
                </a:lnTo>
                <a:lnTo>
                  <a:pt x="15709" y="34429"/>
                </a:lnTo>
                <a:lnTo>
                  <a:pt x="11506" y="30226"/>
                </a:lnTo>
                <a:lnTo>
                  <a:pt x="11506" y="11506"/>
                </a:lnTo>
                <a:lnTo>
                  <a:pt x="14986" y="6667"/>
                </a:lnTo>
                <a:lnTo>
                  <a:pt x="24676" y="6667"/>
                </a:lnTo>
                <a:lnTo>
                  <a:pt x="28003" y="9601"/>
                </a:lnTo>
                <a:lnTo>
                  <a:pt x="29349" y="16979"/>
                </a:lnTo>
                <a:lnTo>
                  <a:pt x="38798" y="13487"/>
                </a:lnTo>
                <a:lnTo>
                  <a:pt x="36893" y="5232"/>
                </a:lnTo>
                <a:lnTo>
                  <a:pt x="2919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5935530" y="10242919"/>
            <a:ext cx="36195" cy="40640"/>
          </a:xfrm>
          <a:custGeom>
            <a:avLst/>
            <a:gdLst/>
            <a:ahLst/>
            <a:cxnLst/>
            <a:rect l="l" t="t" r="r" b="b"/>
            <a:pathLst>
              <a:path w="36195" h="40640">
                <a:moveTo>
                  <a:pt x="35699" y="0"/>
                </a:moveTo>
                <a:lnTo>
                  <a:pt x="25387" y="0"/>
                </a:lnTo>
                <a:lnTo>
                  <a:pt x="25387" y="25311"/>
                </a:lnTo>
                <a:lnTo>
                  <a:pt x="23317" y="31737"/>
                </a:lnTo>
                <a:lnTo>
                  <a:pt x="12293" y="31737"/>
                </a:lnTo>
                <a:lnTo>
                  <a:pt x="10312" y="27686"/>
                </a:lnTo>
                <a:lnTo>
                  <a:pt x="10312" y="0"/>
                </a:lnTo>
                <a:lnTo>
                  <a:pt x="0" y="0"/>
                </a:lnTo>
                <a:lnTo>
                  <a:pt x="0" y="36334"/>
                </a:lnTo>
                <a:lnTo>
                  <a:pt x="5714" y="40462"/>
                </a:lnTo>
                <a:lnTo>
                  <a:pt x="19748" y="40462"/>
                </a:lnTo>
                <a:lnTo>
                  <a:pt x="23875" y="35458"/>
                </a:lnTo>
                <a:lnTo>
                  <a:pt x="25387" y="26657"/>
                </a:lnTo>
                <a:lnTo>
                  <a:pt x="25387" y="39674"/>
                </a:lnTo>
                <a:lnTo>
                  <a:pt x="35699" y="39674"/>
                </a:lnTo>
                <a:lnTo>
                  <a:pt x="35699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6021997" y="10223081"/>
            <a:ext cx="10795" cy="59690"/>
          </a:xfrm>
          <a:custGeom>
            <a:avLst/>
            <a:gdLst/>
            <a:ahLst/>
            <a:cxnLst/>
            <a:rect l="l" t="t" r="r" b="b"/>
            <a:pathLst>
              <a:path w="10795" h="59690">
                <a:moveTo>
                  <a:pt x="10312" y="0"/>
                </a:moveTo>
                <a:lnTo>
                  <a:pt x="0" y="0"/>
                </a:lnTo>
                <a:lnTo>
                  <a:pt x="0" y="59499"/>
                </a:lnTo>
                <a:lnTo>
                  <a:pt x="10312" y="59499"/>
                </a:lnTo>
                <a:lnTo>
                  <a:pt x="10312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6083475" y="10234983"/>
            <a:ext cx="24765" cy="47625"/>
          </a:xfrm>
          <a:custGeom>
            <a:avLst/>
            <a:gdLst/>
            <a:ahLst/>
            <a:cxnLst/>
            <a:rect l="l" t="t" r="r" b="b"/>
            <a:pathLst>
              <a:path w="24764" h="47625">
                <a:moveTo>
                  <a:pt x="17056" y="0"/>
                </a:moveTo>
                <a:lnTo>
                  <a:pt x="6743" y="0"/>
                </a:lnTo>
                <a:lnTo>
                  <a:pt x="6743" y="7937"/>
                </a:lnTo>
                <a:lnTo>
                  <a:pt x="0" y="7937"/>
                </a:lnTo>
                <a:lnTo>
                  <a:pt x="0" y="16662"/>
                </a:lnTo>
                <a:lnTo>
                  <a:pt x="6743" y="16662"/>
                </a:lnTo>
                <a:lnTo>
                  <a:pt x="6743" y="45618"/>
                </a:lnTo>
                <a:lnTo>
                  <a:pt x="9525" y="47599"/>
                </a:lnTo>
                <a:lnTo>
                  <a:pt x="23799" y="47599"/>
                </a:lnTo>
                <a:lnTo>
                  <a:pt x="23799" y="38874"/>
                </a:lnTo>
                <a:lnTo>
                  <a:pt x="17856" y="38874"/>
                </a:lnTo>
                <a:lnTo>
                  <a:pt x="17056" y="38011"/>
                </a:lnTo>
                <a:lnTo>
                  <a:pt x="17056" y="16662"/>
                </a:lnTo>
                <a:lnTo>
                  <a:pt x="24193" y="16662"/>
                </a:lnTo>
                <a:lnTo>
                  <a:pt x="24193" y="7937"/>
                </a:lnTo>
                <a:lnTo>
                  <a:pt x="17056" y="7937"/>
                </a:lnTo>
                <a:lnTo>
                  <a:pt x="17056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6160821" y="10241660"/>
            <a:ext cx="103505" cy="41910"/>
          </a:xfrm>
          <a:custGeom>
            <a:avLst/>
            <a:gdLst/>
            <a:ahLst/>
            <a:cxnLst/>
            <a:rect l="l" t="t" r="r" b="b"/>
            <a:pathLst>
              <a:path w="103504" h="41909">
                <a:moveTo>
                  <a:pt x="35699" y="1270"/>
                </a:moveTo>
                <a:lnTo>
                  <a:pt x="25387" y="1270"/>
                </a:lnTo>
                <a:lnTo>
                  <a:pt x="25387" y="26581"/>
                </a:lnTo>
                <a:lnTo>
                  <a:pt x="23317" y="33007"/>
                </a:lnTo>
                <a:lnTo>
                  <a:pt x="12293" y="33007"/>
                </a:lnTo>
                <a:lnTo>
                  <a:pt x="10312" y="28956"/>
                </a:lnTo>
                <a:lnTo>
                  <a:pt x="10312" y="1270"/>
                </a:lnTo>
                <a:lnTo>
                  <a:pt x="0" y="1270"/>
                </a:lnTo>
                <a:lnTo>
                  <a:pt x="0" y="37604"/>
                </a:lnTo>
                <a:lnTo>
                  <a:pt x="5715" y="41732"/>
                </a:lnTo>
                <a:lnTo>
                  <a:pt x="19748" y="41732"/>
                </a:lnTo>
                <a:lnTo>
                  <a:pt x="23876" y="36728"/>
                </a:lnTo>
                <a:lnTo>
                  <a:pt x="25387" y="27927"/>
                </a:lnTo>
                <a:lnTo>
                  <a:pt x="25387" y="40944"/>
                </a:lnTo>
                <a:lnTo>
                  <a:pt x="35699" y="40944"/>
                </a:lnTo>
                <a:lnTo>
                  <a:pt x="35699" y="1270"/>
                </a:lnTo>
                <a:close/>
              </a:path>
              <a:path w="103504" h="41909">
                <a:moveTo>
                  <a:pt x="90982" y="12560"/>
                </a:moveTo>
                <a:lnTo>
                  <a:pt x="90424" y="12852"/>
                </a:lnTo>
                <a:lnTo>
                  <a:pt x="90424" y="1257"/>
                </a:lnTo>
                <a:lnTo>
                  <a:pt x="80111" y="1257"/>
                </a:lnTo>
                <a:lnTo>
                  <a:pt x="80111" y="40932"/>
                </a:lnTo>
                <a:lnTo>
                  <a:pt x="90424" y="40932"/>
                </a:lnTo>
                <a:lnTo>
                  <a:pt x="90424" y="14516"/>
                </a:lnTo>
                <a:lnTo>
                  <a:pt x="90982" y="12560"/>
                </a:lnTo>
                <a:close/>
              </a:path>
              <a:path w="103504" h="41909">
                <a:moveTo>
                  <a:pt x="103124" y="711"/>
                </a:moveTo>
                <a:lnTo>
                  <a:pt x="97561" y="0"/>
                </a:lnTo>
                <a:lnTo>
                  <a:pt x="95656" y="1028"/>
                </a:lnTo>
                <a:lnTo>
                  <a:pt x="93522" y="3479"/>
                </a:lnTo>
                <a:lnTo>
                  <a:pt x="90982" y="12560"/>
                </a:lnTo>
                <a:lnTo>
                  <a:pt x="95338" y="10223"/>
                </a:lnTo>
                <a:lnTo>
                  <a:pt x="103124" y="10858"/>
                </a:lnTo>
                <a:lnTo>
                  <a:pt x="103124" y="10223"/>
                </a:lnTo>
                <a:lnTo>
                  <a:pt x="103124" y="711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6309564" y="10242131"/>
            <a:ext cx="39370" cy="41275"/>
          </a:xfrm>
          <a:custGeom>
            <a:avLst/>
            <a:gdLst/>
            <a:ahLst/>
            <a:cxnLst/>
            <a:rect l="l" t="t" r="r" b="b"/>
            <a:pathLst>
              <a:path w="39370" h="41275">
                <a:moveTo>
                  <a:pt x="19913" y="0"/>
                </a:moveTo>
                <a:lnTo>
                  <a:pt x="11980" y="1486"/>
                </a:lnTo>
                <a:lnTo>
                  <a:pt x="5670" y="5708"/>
                </a:lnTo>
                <a:lnTo>
                  <a:pt x="1504" y="12312"/>
                </a:lnTo>
                <a:lnTo>
                  <a:pt x="0" y="20942"/>
                </a:lnTo>
                <a:lnTo>
                  <a:pt x="1276" y="28899"/>
                </a:lnTo>
                <a:lnTo>
                  <a:pt x="5095" y="35348"/>
                </a:lnTo>
                <a:lnTo>
                  <a:pt x="11444" y="39671"/>
                </a:lnTo>
                <a:lnTo>
                  <a:pt x="20307" y="41249"/>
                </a:lnTo>
                <a:lnTo>
                  <a:pt x="32689" y="41249"/>
                </a:lnTo>
                <a:lnTo>
                  <a:pt x="37437" y="33947"/>
                </a:lnTo>
                <a:lnTo>
                  <a:pt x="14516" y="33947"/>
                </a:lnTo>
                <a:lnTo>
                  <a:pt x="11506" y="29108"/>
                </a:lnTo>
                <a:lnTo>
                  <a:pt x="11506" y="20701"/>
                </a:lnTo>
                <a:lnTo>
                  <a:pt x="39192" y="20701"/>
                </a:lnTo>
                <a:lnTo>
                  <a:pt x="38517" y="16497"/>
                </a:lnTo>
                <a:lnTo>
                  <a:pt x="11823" y="16497"/>
                </a:lnTo>
                <a:lnTo>
                  <a:pt x="12611" y="10629"/>
                </a:lnTo>
                <a:lnTo>
                  <a:pt x="15227" y="7289"/>
                </a:lnTo>
                <a:lnTo>
                  <a:pt x="35097" y="7289"/>
                </a:lnTo>
                <a:lnTo>
                  <a:pt x="34162" y="5621"/>
                </a:lnTo>
                <a:lnTo>
                  <a:pt x="28201" y="1461"/>
                </a:lnTo>
                <a:lnTo>
                  <a:pt x="19913" y="0"/>
                </a:lnTo>
                <a:close/>
              </a:path>
              <a:path w="39370" h="41275">
                <a:moveTo>
                  <a:pt x="39192" y="24904"/>
                </a:moveTo>
                <a:lnTo>
                  <a:pt x="28714" y="24904"/>
                </a:lnTo>
                <a:lnTo>
                  <a:pt x="28155" y="29819"/>
                </a:lnTo>
                <a:lnTo>
                  <a:pt x="26098" y="33947"/>
                </a:lnTo>
                <a:lnTo>
                  <a:pt x="37437" y="33947"/>
                </a:lnTo>
                <a:lnTo>
                  <a:pt x="38874" y="31737"/>
                </a:lnTo>
                <a:lnTo>
                  <a:pt x="39192" y="24904"/>
                </a:lnTo>
                <a:close/>
              </a:path>
              <a:path w="39370" h="41275">
                <a:moveTo>
                  <a:pt x="35097" y="7289"/>
                </a:moveTo>
                <a:lnTo>
                  <a:pt x="25387" y="7289"/>
                </a:lnTo>
                <a:lnTo>
                  <a:pt x="27927" y="11899"/>
                </a:lnTo>
                <a:lnTo>
                  <a:pt x="27927" y="16497"/>
                </a:lnTo>
                <a:lnTo>
                  <a:pt x="38517" y="16497"/>
                </a:lnTo>
                <a:lnTo>
                  <a:pt x="37819" y="12146"/>
                </a:lnTo>
                <a:lnTo>
                  <a:pt x="35097" y="7289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6398409" y="10242129"/>
            <a:ext cx="32384" cy="41275"/>
          </a:xfrm>
          <a:custGeom>
            <a:avLst/>
            <a:gdLst/>
            <a:ahLst/>
            <a:cxnLst/>
            <a:rect l="l" t="t" r="r" b="b"/>
            <a:pathLst>
              <a:path w="32385" h="41275">
                <a:moveTo>
                  <a:pt x="22377" y="0"/>
                </a:moveTo>
                <a:lnTo>
                  <a:pt x="7531" y="0"/>
                </a:lnTo>
                <a:lnTo>
                  <a:pt x="1104" y="4203"/>
                </a:lnTo>
                <a:lnTo>
                  <a:pt x="1104" y="12128"/>
                </a:lnTo>
                <a:lnTo>
                  <a:pt x="4527" y="20676"/>
                </a:lnTo>
                <a:lnTo>
                  <a:pt x="12058" y="24261"/>
                </a:lnTo>
                <a:lnTo>
                  <a:pt x="19589" y="26224"/>
                </a:lnTo>
                <a:lnTo>
                  <a:pt x="23012" y="29908"/>
                </a:lnTo>
                <a:lnTo>
                  <a:pt x="23012" y="32054"/>
                </a:lnTo>
                <a:lnTo>
                  <a:pt x="21335" y="33400"/>
                </a:lnTo>
                <a:lnTo>
                  <a:pt x="12687" y="33400"/>
                </a:lnTo>
                <a:lnTo>
                  <a:pt x="9118" y="31737"/>
                </a:lnTo>
                <a:lnTo>
                  <a:pt x="7061" y="27927"/>
                </a:lnTo>
                <a:lnTo>
                  <a:pt x="0" y="31889"/>
                </a:lnTo>
                <a:lnTo>
                  <a:pt x="2933" y="38150"/>
                </a:lnTo>
                <a:lnTo>
                  <a:pt x="8572" y="41249"/>
                </a:lnTo>
                <a:lnTo>
                  <a:pt x="27927" y="41249"/>
                </a:lnTo>
                <a:lnTo>
                  <a:pt x="32283" y="35293"/>
                </a:lnTo>
                <a:lnTo>
                  <a:pt x="32283" y="28397"/>
                </a:lnTo>
                <a:lnTo>
                  <a:pt x="28862" y="20198"/>
                </a:lnTo>
                <a:lnTo>
                  <a:pt x="21335" y="16663"/>
                </a:lnTo>
                <a:lnTo>
                  <a:pt x="13809" y="14750"/>
                </a:lnTo>
                <a:lnTo>
                  <a:pt x="10388" y="11417"/>
                </a:lnTo>
                <a:lnTo>
                  <a:pt x="10388" y="9194"/>
                </a:lnTo>
                <a:lnTo>
                  <a:pt x="12293" y="7696"/>
                </a:lnTo>
                <a:lnTo>
                  <a:pt x="19519" y="7696"/>
                </a:lnTo>
                <a:lnTo>
                  <a:pt x="22453" y="9118"/>
                </a:lnTo>
                <a:lnTo>
                  <a:pt x="24434" y="12928"/>
                </a:lnTo>
                <a:lnTo>
                  <a:pt x="31495" y="9359"/>
                </a:lnTo>
                <a:lnTo>
                  <a:pt x="28562" y="2451"/>
                </a:lnTo>
                <a:lnTo>
                  <a:pt x="22377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2" name="bg 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24197" y="10022814"/>
            <a:ext cx="1455801" cy="292671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405953" y="9986448"/>
            <a:ext cx="513982" cy="3653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2100" y="2023022"/>
            <a:ext cx="3107054" cy="149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4C60AC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275300" y="10029043"/>
            <a:ext cx="1781810" cy="40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EB377D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#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afemmemusic.com/" TargetMode="External"/><Relationship Id="rId3" Type="http://schemas.openxmlformats.org/officeDocument/2006/relationships/hyperlink" Target="http://www.athoms.fr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jack.canalplus.fr/videos/24-heures-femme/" TargetMode="External"/><Relationship Id="rId3" Type="http://schemas.openxmlformats.org/officeDocument/2006/relationships/hyperlink" Target="http://www.athoms.fr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hyperlink" Target="http://www.athoms.fr/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hyperlink" Target="http://www.athoms.fr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790"/>
              </a:lnSpc>
              <a:spcBef>
                <a:spcPts val="100"/>
              </a:spcBef>
            </a:pPr>
            <a:r>
              <a:rPr dirty="0" spc="90"/>
              <a:t>Où</a:t>
            </a:r>
            <a:r>
              <a:rPr dirty="0" spc="-450"/>
              <a:t> </a:t>
            </a:r>
            <a:r>
              <a:rPr dirty="0" spc="-95"/>
              <a:t>v</a:t>
            </a:r>
            <a:r>
              <a:rPr dirty="0" spc="-30"/>
              <a:t>a</a:t>
            </a:r>
          </a:p>
          <a:p>
            <a:pPr marL="12700">
              <a:lnSpc>
                <a:spcPts val="5790"/>
              </a:lnSpc>
            </a:pPr>
            <a:r>
              <a:rPr dirty="0" spc="-45"/>
              <a:t>le</a:t>
            </a:r>
            <a:r>
              <a:rPr dirty="0" spc="-340"/>
              <a:t> </a:t>
            </a:r>
            <a:r>
              <a:rPr dirty="0" spc="-60"/>
              <a:t>monde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04042" y="3322411"/>
            <a:ext cx="2821305" cy="656590"/>
          </a:xfrm>
          <a:prstGeom prst="rect">
            <a:avLst/>
          </a:prstGeom>
        </p:spPr>
        <p:txBody>
          <a:bodyPr wrap="square" lIns="0" tIns="127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2250" spc="175" b="1">
                <a:solidFill>
                  <a:srgbClr val="4C60AC"/>
                </a:solidFill>
                <a:latin typeface="Tahoma"/>
                <a:cs typeface="Tahoma"/>
              </a:rPr>
              <a:t>L</a:t>
            </a:r>
            <a:r>
              <a:rPr dirty="0" sz="2250" spc="-15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2250" spc="-14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2250" spc="55" b="1">
                <a:solidFill>
                  <a:srgbClr val="4C60AC"/>
                </a:solidFill>
                <a:latin typeface="Tahoma"/>
                <a:cs typeface="Tahoma"/>
              </a:rPr>
              <a:t>F</a:t>
            </a:r>
            <a:r>
              <a:rPr dirty="0" sz="2250" spc="-35" b="1">
                <a:solidFill>
                  <a:srgbClr val="4C60AC"/>
                </a:solidFill>
                <a:latin typeface="Tahoma"/>
                <a:cs typeface="Tahoma"/>
              </a:rPr>
              <a:t>emme</a:t>
            </a:r>
            <a:endParaRPr sz="22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850" spc="-10" b="1">
                <a:solidFill>
                  <a:srgbClr val="4C60AC"/>
                </a:solidFill>
                <a:latin typeface="Tahoma"/>
                <a:cs typeface="Tahoma"/>
              </a:rPr>
              <a:t>Interprété</a:t>
            </a:r>
            <a:r>
              <a:rPr dirty="0" sz="850" spc="-6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850" spc="10" b="1">
                <a:solidFill>
                  <a:srgbClr val="4C60AC"/>
                </a:solidFill>
                <a:latin typeface="Tahoma"/>
                <a:cs typeface="Tahoma"/>
              </a:rPr>
              <a:t>et</a:t>
            </a:r>
            <a:r>
              <a:rPr dirty="0" sz="850" spc="-60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850" b="1">
                <a:solidFill>
                  <a:srgbClr val="4C60AC"/>
                </a:solidFill>
                <a:latin typeface="Tahoma"/>
                <a:cs typeface="Tahoma"/>
              </a:rPr>
              <a:t>composé</a:t>
            </a:r>
            <a:r>
              <a:rPr dirty="0" sz="850" spc="-5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850" spc="5" b="1">
                <a:solidFill>
                  <a:srgbClr val="4C60AC"/>
                </a:solidFill>
                <a:latin typeface="Tahoma"/>
                <a:cs typeface="Tahoma"/>
              </a:rPr>
              <a:t>par</a:t>
            </a:r>
            <a:r>
              <a:rPr dirty="0" sz="850" spc="-5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850" spc="25">
                <a:solidFill>
                  <a:srgbClr val="4C60AC"/>
                </a:solidFill>
                <a:latin typeface="Microsoft Sans Serif"/>
                <a:cs typeface="Microsoft Sans Serif"/>
              </a:rPr>
              <a:t>Marlon</a:t>
            </a:r>
            <a:r>
              <a:rPr dirty="0" sz="85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850" spc="10">
                <a:solidFill>
                  <a:srgbClr val="4C60AC"/>
                </a:solidFill>
                <a:latin typeface="Microsoft Sans Serif"/>
                <a:cs typeface="Microsoft Sans Serif"/>
              </a:rPr>
              <a:t>Magnée,</a:t>
            </a:r>
            <a:r>
              <a:rPr dirty="0" sz="85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850" spc="15">
                <a:solidFill>
                  <a:srgbClr val="4C60AC"/>
                </a:solidFill>
                <a:latin typeface="Microsoft Sans Serif"/>
                <a:cs typeface="Microsoft Sans Serif"/>
              </a:rPr>
              <a:t>Sacha</a:t>
            </a:r>
            <a:r>
              <a:rPr dirty="0" sz="85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850" spc="40">
                <a:solidFill>
                  <a:srgbClr val="4C60AC"/>
                </a:solidFill>
                <a:latin typeface="Microsoft Sans Serif"/>
                <a:cs typeface="Microsoft Sans Serif"/>
              </a:rPr>
              <a:t>Got</a:t>
            </a:r>
            <a:endParaRPr sz="85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8643" y="4081783"/>
            <a:ext cx="1989455" cy="21971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10"/>
              </a:spcBef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Mais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38100" marR="164465">
              <a:lnSpc>
                <a:spcPct val="113100"/>
              </a:lnSpc>
            </a:pP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ou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quoi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des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f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ois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je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Tahoma"/>
                <a:cs typeface="Tahoma"/>
              </a:rPr>
              <a:t>me</a:t>
            </a:r>
            <a:r>
              <a:rPr dirty="0" sz="700" spc="-7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demande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si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les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filles 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garçons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cruels</a:t>
            </a:r>
            <a:endParaRPr sz="700">
              <a:latin typeface="Microsoft Sans Serif"/>
              <a:cs typeface="Microsoft Sans Serif"/>
            </a:endParaRPr>
          </a:p>
          <a:p>
            <a:pPr marL="38100" marR="925830">
              <a:lnSpc>
                <a:spcPct val="113100"/>
              </a:lnSpc>
            </a:pP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sont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mes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ais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amis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? 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ou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quoi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je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Tahoma"/>
                <a:cs typeface="Tahoma"/>
              </a:rPr>
              <a:t>me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m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é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fie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75">
                <a:solidFill>
                  <a:srgbClr val="4C60AC"/>
                </a:solidFill>
                <a:latin typeface="Tahoma"/>
                <a:cs typeface="Tahoma"/>
              </a:rPr>
              <a:t>?</a:t>
            </a:r>
            <a:endParaRPr sz="7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Qu’a-t-on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pu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bien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faire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tous</a:t>
            </a:r>
            <a:r>
              <a:rPr dirty="0" sz="700" spc="-7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ces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sacrifices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75">
                <a:solidFill>
                  <a:srgbClr val="4C60AC"/>
                </a:solidFill>
                <a:latin typeface="Tahoma"/>
                <a:cs typeface="Tahoma"/>
              </a:rPr>
              <a:t>?</a:t>
            </a:r>
            <a:endParaRPr sz="700">
              <a:latin typeface="Tahoma"/>
              <a:cs typeface="Tahoma"/>
            </a:endParaRPr>
          </a:p>
          <a:p>
            <a:pPr marL="38100" marR="306070">
              <a:lnSpc>
                <a:spcPct val="113100"/>
              </a:lnSpc>
            </a:pP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Oui,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pe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sonne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700" spc="-45">
                <a:solidFill>
                  <a:srgbClr val="4C60AC"/>
                </a:solidFill>
                <a:latin typeface="Tahoma"/>
                <a:cs typeface="Tahoma"/>
              </a:rPr>
              <a:t>’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s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fidèl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50">
                <a:solidFill>
                  <a:srgbClr val="4C60AC"/>
                </a:solidFill>
                <a:latin typeface="Tahoma"/>
                <a:cs typeface="Tahoma"/>
              </a:rPr>
              <a:t>,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mais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pourtant 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vie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doit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rester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toujours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belle</a:t>
            </a:r>
            <a:endParaRPr sz="700">
              <a:latin typeface="Microsoft Sans Serif"/>
              <a:cs typeface="Microsoft Sans Serif"/>
            </a:endParaRPr>
          </a:p>
          <a:p>
            <a:pPr marL="38100" marR="324485">
              <a:lnSpc>
                <a:spcPct val="113100"/>
              </a:lnSpc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peu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importe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l’Homme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reste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cruel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avec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ceux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qu’il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aime</a:t>
            </a:r>
            <a:endParaRPr sz="700">
              <a:latin typeface="Microsoft Sans Serif"/>
              <a:cs typeface="Microsoft Sans Serif"/>
            </a:endParaRPr>
          </a:p>
          <a:p>
            <a:pPr marL="38100" marR="147955">
              <a:lnSpc>
                <a:spcPct val="113100"/>
              </a:lnSpc>
            </a:pP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Il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faut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sans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doute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pardonner,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mettre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son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égo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côté</a:t>
            </a:r>
            <a:r>
              <a:rPr dirty="0" baseline="30864" sz="675" spc="7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baseline="30864" sz="675">
              <a:latin typeface="Tahoma"/>
              <a:cs typeface="Tahoma"/>
            </a:endParaRPr>
          </a:p>
          <a:p>
            <a:pPr marL="38100" marR="30480">
              <a:lnSpc>
                <a:spcPct val="113100"/>
              </a:lnSpc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Pourquoi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tout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monde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ment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trompe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jusqu</a:t>
            </a:r>
            <a:r>
              <a:rPr dirty="0" sz="700" spc="-40">
                <a:solidFill>
                  <a:srgbClr val="4C60AC"/>
                </a:solidFill>
                <a:latin typeface="Tahoma"/>
                <a:cs typeface="Tahoma"/>
              </a:rPr>
              <a:t>’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à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se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aîner</a:t>
            </a:r>
            <a:r>
              <a:rPr dirty="0" sz="700" spc="-8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dans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la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misè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la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plus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tale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60">
                <a:solidFill>
                  <a:srgbClr val="4C60AC"/>
                </a:solidFill>
                <a:latin typeface="Tahoma"/>
                <a:cs typeface="Tahoma"/>
              </a:rPr>
              <a:t>? 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Donner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ma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65">
                <a:solidFill>
                  <a:srgbClr val="4C60AC"/>
                </a:solidFill>
                <a:latin typeface="Tahoma"/>
                <a:cs typeface="Tahoma"/>
              </a:rPr>
              <a:t>c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onfian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c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mon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65">
                <a:solidFill>
                  <a:srgbClr val="4C60AC"/>
                </a:solidFill>
                <a:latin typeface="Tahoma"/>
                <a:cs typeface="Tahoma"/>
              </a:rPr>
              <a:t>c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œur</a:t>
            </a:r>
            <a:endParaRPr sz="700">
              <a:latin typeface="Tahoma"/>
              <a:cs typeface="Tahoma"/>
            </a:endParaRPr>
          </a:p>
          <a:p>
            <a:pPr marL="38100" marR="786130">
              <a:lnSpc>
                <a:spcPct val="113100"/>
              </a:lnSpc>
            </a:pPr>
            <a:r>
              <a:rPr dirty="0" sz="700" spc="-60">
                <a:solidFill>
                  <a:srgbClr val="4C60AC"/>
                </a:solidFill>
                <a:latin typeface="Microsoft Sans Serif"/>
                <a:cs typeface="Microsoft Sans Serif"/>
              </a:rPr>
              <a:t>P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ou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quoi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ç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ait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peur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? 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Est-ce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bien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normal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Non,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n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e</a:t>
            </a:r>
            <a:r>
              <a:rPr dirty="0" sz="700" spc="-15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r>
              <a:rPr dirty="0" sz="700" spc="50">
                <a:solidFill>
                  <a:srgbClr val="4C60AC"/>
                </a:solidFill>
                <a:latin typeface="Microsoft Sans Serif"/>
                <a:cs typeface="Microsoft Sans Serif"/>
              </a:rPr>
              <a:t>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15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normal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8642" y="6374133"/>
            <a:ext cx="2038985" cy="7493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10"/>
              </a:spcBef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moi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veux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être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bonne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poire</a:t>
            </a:r>
            <a:r>
              <a:rPr dirty="0" baseline="30864" sz="675" spc="22" b="1">
                <a:solidFill>
                  <a:srgbClr val="4C60AC"/>
                </a:solidFill>
                <a:latin typeface="Tahoma"/>
                <a:cs typeface="Tahoma"/>
              </a:rPr>
              <a:t>2</a:t>
            </a:r>
            <a:endParaRPr baseline="30864" sz="675">
              <a:latin typeface="Tahoma"/>
              <a:cs typeface="Tahoma"/>
            </a:endParaRPr>
          </a:p>
          <a:p>
            <a:pPr marL="38100" marR="30480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veux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gâcher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ma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vie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avec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histoires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Tahoma"/>
                <a:cs typeface="Tahoma"/>
              </a:rPr>
              <a:t>Qui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finissent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toujou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s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larmes</a:t>
            </a:r>
            <a:endParaRPr sz="7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ou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en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uchema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-15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40">
                <a:solidFill>
                  <a:srgbClr val="4C60AC"/>
                </a:solidFill>
                <a:latin typeface="Microsoft Sans Serif"/>
                <a:cs typeface="Microsoft Sans Serif"/>
              </a:rPr>
              <a:t>b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o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y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er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du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noi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baseline="30864" sz="675" spc="44" b="1">
                <a:solidFill>
                  <a:srgbClr val="4C60AC"/>
                </a:solidFill>
                <a:latin typeface="Tahoma"/>
                <a:cs typeface="Tahoma"/>
              </a:rPr>
              <a:t>3</a:t>
            </a:r>
            <a:endParaRPr baseline="30864" sz="675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8642" y="7218683"/>
            <a:ext cx="1938020" cy="1955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698500">
              <a:lnSpc>
                <a:spcPct val="113100"/>
              </a:lnSpc>
              <a:spcBef>
                <a:spcPts val="10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n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ai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d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e</a:t>
            </a:r>
            <a:r>
              <a:rPr dirty="0" sz="700" spc="-15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time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moi 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n’ai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d’estime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 toi </a:t>
            </a:r>
            <a:r>
              <a:rPr dirty="0" sz="700" spc="-17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5">
                <a:solidFill>
                  <a:srgbClr val="4C60AC"/>
                </a:solidFill>
                <a:latin typeface="Microsoft Sans Serif"/>
                <a:cs typeface="Microsoft Sans Serif"/>
              </a:rPr>
              <a:t>T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ant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pis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ç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-55">
                <a:solidFill>
                  <a:srgbClr val="4C60AC"/>
                </a:solidFill>
                <a:latin typeface="Microsoft Sans Serif"/>
                <a:cs typeface="Microsoft Sans Serif"/>
              </a:rPr>
              <a:t>T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ant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pis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ç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endParaRPr sz="700">
              <a:latin typeface="Microsoft Sans Serif"/>
              <a:cs typeface="Microsoft Sans Serif"/>
            </a:endParaRPr>
          </a:p>
          <a:p>
            <a:pPr marL="38100" marR="883919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ontinue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chemin  </a:t>
            </a:r>
            <a:r>
              <a:rPr dirty="0" sz="700" spc="-15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es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déjà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ès,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ès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loin  </a:t>
            </a:r>
            <a:r>
              <a:rPr dirty="0" sz="700" spc="-2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ès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loin</a:t>
            </a:r>
            <a:r>
              <a:rPr dirty="0" sz="700" spc="-7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derriè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moi  </a:t>
            </a:r>
            <a:r>
              <a:rPr dirty="0" sz="700" spc="-2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ès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loin</a:t>
            </a:r>
            <a:r>
              <a:rPr dirty="0" sz="700" spc="-7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derriè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moi</a:t>
            </a:r>
            <a:endParaRPr sz="7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Oui,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é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tait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une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belle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hi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toi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</a:t>
            </a:r>
            <a:endParaRPr sz="700">
              <a:latin typeface="Microsoft Sans Serif"/>
              <a:cs typeface="Microsoft Sans Serif"/>
            </a:endParaRPr>
          </a:p>
          <a:p>
            <a:pPr marL="38100" marR="136525">
              <a:lnSpc>
                <a:spcPct val="113100"/>
              </a:lnSpc>
            </a:pP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our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finalement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tai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mon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g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f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oud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o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y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é</a:t>
            </a:r>
            <a:r>
              <a:rPr dirty="0" sz="700" spc="-55">
                <a:solidFill>
                  <a:srgbClr val="4C60AC"/>
                </a:solidFill>
                <a:latin typeface="Tahoma"/>
                <a:cs typeface="Tahoma"/>
              </a:rPr>
              <a:t>, 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sans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retourner</a:t>
            </a:r>
            <a:endParaRPr sz="700">
              <a:latin typeface="Microsoft Sans Serif"/>
              <a:cs typeface="Microsoft Sans Serif"/>
            </a:endParaRPr>
          </a:p>
          <a:p>
            <a:pPr marL="38100" marR="30480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pars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comme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suis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venu,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encore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déçu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pire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dans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tout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ça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c’est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reste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un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in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onnu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toi</a:t>
            </a:r>
            <a:endParaRPr sz="700">
              <a:latin typeface="Microsoft Sans Serif"/>
              <a:cs typeface="Microsoft Sans Serif"/>
            </a:endParaRPr>
          </a:p>
          <a:p>
            <a:pPr marL="38100" marR="67945">
              <a:lnSpc>
                <a:spcPct val="113100"/>
              </a:lnSpc>
            </a:pP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P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piti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é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,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ar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ê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tez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planter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oute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ux 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dans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dos</a:t>
            </a:r>
            <a:r>
              <a:rPr dirty="0" baseline="30864" sz="675" spc="22" b="1">
                <a:solidFill>
                  <a:srgbClr val="4C60AC"/>
                </a:solidFill>
                <a:latin typeface="Tahoma"/>
                <a:cs typeface="Tahoma"/>
              </a:rPr>
              <a:t>4</a:t>
            </a:r>
            <a:endParaRPr baseline="30864" sz="675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4648" y="4081783"/>
            <a:ext cx="1673225" cy="1231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3100"/>
              </a:lnSpc>
              <a:spcBef>
                <a:spcPts val="100"/>
              </a:spcBef>
            </a:pPr>
            <a:r>
              <a:rPr dirty="0" sz="700" spc="50">
                <a:solidFill>
                  <a:srgbClr val="4C60AC"/>
                </a:solidFill>
                <a:latin typeface="Tahoma"/>
                <a:cs typeface="Tahoma"/>
              </a:rPr>
              <a:t>Ou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mon</a:t>
            </a:r>
            <a:r>
              <a:rPr dirty="0" sz="700" spc="-7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65">
                <a:solidFill>
                  <a:srgbClr val="4C60AC"/>
                </a:solidFill>
                <a:latin typeface="Tahoma"/>
                <a:cs typeface="Tahoma"/>
              </a:rPr>
              <a:t>c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orps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v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finir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par</a:t>
            </a:r>
            <a:r>
              <a:rPr dirty="0" sz="700" spc="-8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v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enir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un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fil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 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 cicatrices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qui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retiendra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en moi,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 que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mauvais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côtés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toi</a:t>
            </a:r>
            <a:endParaRPr sz="700">
              <a:latin typeface="Microsoft Sans Serif"/>
              <a:cs typeface="Microsoft Sans Serif"/>
            </a:endParaRPr>
          </a:p>
          <a:p>
            <a:pPr marL="12700" marR="508634">
              <a:lnSpc>
                <a:spcPct val="113100"/>
              </a:lnSpc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Désormais,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n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en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peux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  </a:t>
            </a:r>
            <a:r>
              <a:rPr dirty="0" sz="700" spc="70">
                <a:solidFill>
                  <a:srgbClr val="4C60AC"/>
                </a:solidFill>
                <a:latin typeface="Tahoma"/>
                <a:cs typeface="Tahoma"/>
              </a:rPr>
              <a:t>Je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v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eux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partir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ès,</a:t>
            </a:r>
            <a:r>
              <a:rPr dirty="0" sz="700" spc="-7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Tahoma"/>
                <a:cs typeface="Tahoma"/>
              </a:rPr>
              <a:t>ès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loin  </a:t>
            </a:r>
            <a:r>
              <a:rPr dirty="0" sz="700" spc="70">
                <a:solidFill>
                  <a:srgbClr val="4C60AC"/>
                </a:solidFill>
                <a:latin typeface="Tahoma"/>
                <a:cs typeface="Tahoma"/>
              </a:rPr>
              <a:t>Je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pleu</a:t>
            </a:r>
            <a:r>
              <a:rPr dirty="0" sz="700" spc="-5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je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15">
                <a:solidFill>
                  <a:srgbClr val="4C60AC"/>
                </a:solidFill>
                <a:latin typeface="Tahoma"/>
                <a:cs typeface="Tahoma"/>
              </a:rPr>
              <a:t>enifle</a:t>
            </a:r>
            <a:endParaRPr sz="700">
              <a:latin typeface="Tahoma"/>
              <a:cs typeface="Tahoma"/>
            </a:endParaRPr>
          </a:p>
          <a:p>
            <a:pPr marL="12700" marR="76835">
              <a:lnSpc>
                <a:spcPct val="113100"/>
              </a:lnSpc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C’est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larme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trop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fait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déborder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mes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yeux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m’a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rendu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malheureux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Mais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va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4648" y="5408933"/>
            <a:ext cx="2004695" cy="280035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Mais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le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monde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12700" marR="229235">
              <a:lnSpc>
                <a:spcPct val="113100"/>
              </a:lnSpc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Pourquoi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chaque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fois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veux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bien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faire,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les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choses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virent toujours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travers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Pourquoi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gens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mentent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Pourquoi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les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gens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trompent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12700" marR="161925">
              <a:lnSpc>
                <a:spcPct val="113100"/>
              </a:lnSpc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Est-ce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que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toi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aussi,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fois,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tu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te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demandes </a:t>
            </a:r>
            <a:r>
              <a:rPr dirty="0" sz="700" spc="-17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pourquoi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vie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est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compliquée</a:t>
            </a:r>
            <a:endParaRPr sz="700">
              <a:latin typeface="Microsoft Sans Serif"/>
              <a:cs typeface="Microsoft Sans Serif"/>
            </a:endParaRPr>
          </a:p>
          <a:p>
            <a:pPr marL="12700" marR="367030">
              <a:lnSpc>
                <a:spcPct val="113100"/>
              </a:lnSpc>
            </a:pP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Surtout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quand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deux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pe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sonnes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aiment 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qu’ils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semblent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être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bien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ensemble,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ça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paraît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si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facile</a:t>
            </a:r>
            <a:endParaRPr sz="700">
              <a:latin typeface="Microsoft Sans Serif"/>
              <a:cs typeface="Microsoft Sans Serif"/>
            </a:endParaRPr>
          </a:p>
          <a:p>
            <a:pPr marL="12700" marR="249554">
              <a:lnSpc>
                <a:spcPct val="113100"/>
              </a:lnSpc>
            </a:pP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Alo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s,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omment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ç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ait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qu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à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ch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ois,  </a:t>
            </a:r>
            <a:r>
              <a:rPr dirty="0" sz="700" spc="60">
                <a:solidFill>
                  <a:srgbClr val="4C60AC"/>
                </a:solidFill>
                <a:latin typeface="Tahoma"/>
                <a:cs typeface="Tahoma"/>
              </a:rPr>
              <a:t>ç</a:t>
            </a:r>
            <a:r>
              <a:rPr dirty="0" sz="700" spc="40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finit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en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pleu</a:t>
            </a:r>
            <a:r>
              <a:rPr dirty="0" sz="700" spc="5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s</a:t>
            </a:r>
            <a:endParaRPr sz="7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n’en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peux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histoires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futiles</a:t>
            </a:r>
            <a:endParaRPr sz="700">
              <a:latin typeface="Microsoft Sans Serif"/>
              <a:cs typeface="Microsoft Sans Serif"/>
            </a:endParaRPr>
          </a:p>
          <a:p>
            <a:pPr marL="12700" marR="363855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n’en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peux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tous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ces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bourreaux </a:t>
            </a:r>
            <a:r>
              <a:rPr dirty="0" sz="700" spc="-17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toutes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ces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victimes</a:t>
            </a:r>
            <a:endParaRPr sz="700">
              <a:latin typeface="Microsoft Sans Serif"/>
              <a:cs typeface="Microsoft Sans Serif"/>
            </a:endParaRPr>
          </a:p>
          <a:p>
            <a:pPr marL="12700" marR="169545">
              <a:lnSpc>
                <a:spcPct val="113100"/>
              </a:lnSpc>
            </a:pP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L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’Homme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ont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edit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à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longueur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journée 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Il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sait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pas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ce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qu’il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veut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c’est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pour</a:t>
            </a:r>
            <a:endParaRPr sz="700">
              <a:latin typeface="Microsoft Sans Serif"/>
              <a:cs typeface="Microsoft Sans Serif"/>
            </a:endParaRPr>
          </a:p>
          <a:p>
            <a:pPr marL="12700" marR="1076960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ç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qu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on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ait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du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mal 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Est-ce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bien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normal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?</a:t>
            </a:r>
            <a:endParaRPr sz="700">
              <a:latin typeface="Microsoft Sans Serif"/>
              <a:cs typeface="Microsoft Sans Serif"/>
            </a:endParaRPr>
          </a:p>
          <a:p>
            <a:pPr marL="12700" marR="52705">
              <a:lnSpc>
                <a:spcPct val="113100"/>
              </a:lnSpc>
            </a:pP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Il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y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questions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où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sais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que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trouverai </a:t>
            </a:r>
            <a:r>
              <a:rPr dirty="0" sz="700" spc="-17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jamais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réponse</a:t>
            </a:r>
            <a:endParaRPr sz="700">
              <a:latin typeface="Microsoft Sans Serif"/>
              <a:cs typeface="Microsoft Sans Serif"/>
            </a:endParaRPr>
          </a:p>
          <a:p>
            <a:pPr marL="12700" marR="5080">
              <a:lnSpc>
                <a:spcPct val="113100"/>
              </a:lnSpc>
            </a:pP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Il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y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choses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u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x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quelles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on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peut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rien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ai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e 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Il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faut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4C60AC"/>
                </a:solidFill>
                <a:latin typeface="Microsoft Sans Serif"/>
                <a:cs typeface="Microsoft Sans Serif"/>
              </a:rPr>
              <a:t>sans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doute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s’en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moquer</a:t>
            </a:r>
            <a:r>
              <a:rPr dirty="0" sz="700" spc="-4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et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passer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à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travers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89248" y="8304534"/>
            <a:ext cx="2038985" cy="749300"/>
          </a:xfrm>
          <a:prstGeom prst="rect">
            <a:avLst/>
          </a:prstGeom>
        </p:spPr>
        <p:txBody>
          <a:bodyPr wrap="square" lIns="0" tIns="2666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09"/>
              </a:spcBef>
            </a:pP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Mais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moi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serai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bonne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poire</a:t>
            </a:r>
            <a:r>
              <a:rPr dirty="0" baseline="30864" sz="675" spc="22" b="1">
                <a:solidFill>
                  <a:srgbClr val="4C60AC"/>
                </a:solidFill>
                <a:latin typeface="Tahoma"/>
                <a:cs typeface="Tahoma"/>
              </a:rPr>
              <a:t>2</a:t>
            </a:r>
            <a:endParaRPr baseline="30864" sz="675">
              <a:latin typeface="Tahoma"/>
              <a:cs typeface="Tahoma"/>
            </a:endParaRPr>
          </a:p>
          <a:p>
            <a:pPr marL="38100" marR="30480">
              <a:lnSpc>
                <a:spcPct val="113100"/>
              </a:lnSpc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veux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gâcher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ma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vie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avec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des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histoires </a:t>
            </a:r>
            <a:r>
              <a:rPr dirty="0" sz="700" spc="-17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5">
                <a:solidFill>
                  <a:srgbClr val="4C60AC"/>
                </a:solidFill>
                <a:latin typeface="Tahoma"/>
                <a:cs typeface="Tahoma"/>
              </a:rPr>
              <a:t>Qui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finissent</a:t>
            </a:r>
            <a:r>
              <a:rPr dirty="0" sz="700" spc="-60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Tahoma"/>
                <a:cs typeface="Tahoma"/>
              </a:rPr>
              <a:t>toujou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s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Tahoma"/>
                <a:cs typeface="Tahoma"/>
              </a:rPr>
              <a:t>en</a:t>
            </a:r>
            <a:r>
              <a:rPr dirty="0" sz="700" spc="-65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d</a:t>
            </a:r>
            <a:r>
              <a:rPr dirty="0" sz="700">
                <a:solidFill>
                  <a:srgbClr val="4C60AC"/>
                </a:solidFill>
                <a:latin typeface="Tahoma"/>
                <a:cs typeface="Tahoma"/>
              </a:rPr>
              <a:t>r</a:t>
            </a:r>
            <a:r>
              <a:rPr dirty="0" sz="700" spc="30">
                <a:solidFill>
                  <a:srgbClr val="4C60AC"/>
                </a:solidFill>
                <a:latin typeface="Tahoma"/>
                <a:cs typeface="Tahoma"/>
              </a:rPr>
              <a:t>ames</a:t>
            </a:r>
            <a:endParaRPr sz="700">
              <a:latin typeface="Tahoma"/>
              <a:cs typeface="Tahoma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15">
                <a:solidFill>
                  <a:srgbClr val="4C60AC"/>
                </a:solidFill>
                <a:latin typeface="Microsoft Sans Serif"/>
                <a:cs typeface="Microsoft Sans Serif"/>
              </a:rPr>
              <a:t>ou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en</a:t>
            </a:r>
            <a:r>
              <a:rPr dirty="0" sz="700" spc="-3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c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25">
                <a:solidFill>
                  <a:srgbClr val="4C60AC"/>
                </a:solidFill>
                <a:latin typeface="Microsoft Sans Serif"/>
                <a:cs typeface="Microsoft Sans Serif"/>
              </a:rPr>
              <a:t>uchema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-15">
                <a:solidFill>
                  <a:srgbClr val="4C60AC"/>
                </a:solidFill>
                <a:latin typeface="Microsoft Sans Serif"/>
                <a:cs typeface="Microsoft Sans Serif"/>
              </a:rPr>
              <a:t>s</a:t>
            </a:r>
            <a:endParaRPr sz="70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700" spc="30">
                <a:solidFill>
                  <a:srgbClr val="4C60AC"/>
                </a:solidFill>
                <a:latin typeface="Microsoft Sans Serif"/>
                <a:cs typeface="Microsoft Sans Serif"/>
              </a:rPr>
              <a:t>Je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ne</a:t>
            </a:r>
            <a:r>
              <a:rPr dirty="0" sz="700" spc="-4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10">
                <a:solidFill>
                  <a:srgbClr val="4C60AC"/>
                </a:solidFill>
                <a:latin typeface="Microsoft Sans Serif"/>
                <a:cs typeface="Microsoft Sans Serif"/>
              </a:rPr>
              <a:t>v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eux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plus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40">
                <a:solidFill>
                  <a:srgbClr val="4C60AC"/>
                </a:solidFill>
                <a:latin typeface="Microsoft Sans Serif"/>
                <a:cs typeface="Microsoft Sans Serif"/>
              </a:rPr>
              <a:t>b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0">
                <a:solidFill>
                  <a:srgbClr val="4C60AC"/>
                </a:solidFill>
                <a:latin typeface="Microsoft Sans Serif"/>
                <a:cs typeface="Microsoft Sans Serif"/>
              </a:rPr>
              <a:t>o</a:t>
            </a:r>
            <a:r>
              <a:rPr dirty="0" sz="700">
                <a:solidFill>
                  <a:srgbClr val="4C60AC"/>
                </a:solidFill>
                <a:latin typeface="Microsoft Sans Serif"/>
                <a:cs typeface="Microsoft Sans Serif"/>
              </a:rPr>
              <a:t>y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er</a:t>
            </a:r>
            <a:r>
              <a:rPr dirty="0" sz="700" spc="-5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du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4C60AC"/>
                </a:solidFill>
                <a:latin typeface="Microsoft Sans Serif"/>
                <a:cs typeface="Microsoft Sans Serif"/>
              </a:rPr>
              <a:t>noi</a:t>
            </a:r>
            <a:r>
              <a:rPr dirty="0" sz="700" spc="5">
                <a:solidFill>
                  <a:srgbClr val="4C60AC"/>
                </a:solidFill>
                <a:latin typeface="Microsoft Sans Serif"/>
                <a:cs typeface="Microsoft Sans Serif"/>
              </a:rPr>
              <a:t>r</a:t>
            </a:r>
            <a:r>
              <a:rPr dirty="0" baseline="30864" sz="675" spc="44" b="1">
                <a:solidFill>
                  <a:srgbClr val="4C60AC"/>
                </a:solidFill>
                <a:latin typeface="Tahoma"/>
                <a:cs typeface="Tahoma"/>
              </a:rPr>
              <a:t>3</a:t>
            </a:r>
            <a:endParaRPr baseline="30864" sz="675">
              <a:latin typeface="Tahoma"/>
              <a:cs typeface="Tahom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9999" y="125482"/>
            <a:ext cx="6814184" cy="2430780"/>
            <a:chOff x="269999" y="125482"/>
            <a:chExt cx="6814184" cy="2430780"/>
          </a:xfrm>
        </p:grpSpPr>
        <p:sp>
          <p:nvSpPr>
            <p:cNvPr id="11" name="object 11"/>
            <p:cNvSpPr/>
            <p:nvPr/>
          </p:nvSpPr>
          <p:spPr>
            <a:xfrm>
              <a:off x="3393969" y="125482"/>
              <a:ext cx="1736089" cy="1541780"/>
            </a:xfrm>
            <a:custGeom>
              <a:avLst/>
              <a:gdLst/>
              <a:ahLst/>
              <a:cxnLst/>
              <a:rect l="l" t="t" r="r" b="b"/>
              <a:pathLst>
                <a:path w="1736089" h="1541780">
                  <a:moveTo>
                    <a:pt x="243192" y="0"/>
                  </a:moveTo>
                  <a:lnTo>
                    <a:pt x="0" y="290029"/>
                  </a:lnTo>
                  <a:lnTo>
                    <a:pt x="1492351" y="1541335"/>
                  </a:lnTo>
                  <a:lnTo>
                    <a:pt x="1735531" y="1251305"/>
                  </a:lnTo>
                  <a:lnTo>
                    <a:pt x="243192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171994" y="1347725"/>
              <a:ext cx="1911985" cy="1208405"/>
            </a:xfrm>
            <a:custGeom>
              <a:avLst/>
              <a:gdLst/>
              <a:ahLst/>
              <a:cxnLst/>
              <a:rect l="l" t="t" r="r" b="b"/>
              <a:pathLst>
                <a:path w="1911984" h="1208405">
                  <a:moveTo>
                    <a:pt x="1742605" y="0"/>
                  </a:moveTo>
                  <a:lnTo>
                    <a:pt x="0" y="869607"/>
                  </a:lnTo>
                  <a:lnTo>
                    <a:pt x="169011" y="1208277"/>
                  </a:lnTo>
                  <a:lnTo>
                    <a:pt x="1911603" y="338670"/>
                  </a:lnTo>
                  <a:lnTo>
                    <a:pt x="1742605" y="0"/>
                  </a:lnTo>
                  <a:close/>
                </a:path>
              </a:pathLst>
            </a:custGeom>
            <a:solidFill>
              <a:srgbClr val="A3A7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69999" y="689587"/>
              <a:ext cx="1954530" cy="413384"/>
            </a:xfrm>
            <a:custGeom>
              <a:avLst/>
              <a:gdLst/>
              <a:ahLst/>
              <a:cxnLst/>
              <a:rect l="l" t="t" r="r" b="b"/>
              <a:pathLst>
                <a:path w="1954530" h="413384">
                  <a:moveTo>
                    <a:pt x="6743" y="0"/>
                  </a:moveTo>
                  <a:lnTo>
                    <a:pt x="0" y="378434"/>
                  </a:lnTo>
                  <a:lnTo>
                    <a:pt x="1947214" y="413118"/>
                  </a:lnTo>
                  <a:lnTo>
                    <a:pt x="1953958" y="34683"/>
                  </a:lnTo>
                  <a:lnTo>
                    <a:pt x="6743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2616746" y="9307652"/>
            <a:ext cx="3065145" cy="111125"/>
          </a:xfrm>
          <a:prstGeom prst="rect">
            <a:avLst/>
          </a:prstGeom>
          <a:solidFill>
            <a:srgbClr val="4C60AC"/>
          </a:solidFill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ts val="805"/>
              </a:lnSpc>
            </a:pPr>
            <a:r>
              <a:rPr dirty="0" sz="700" spc="-40">
                <a:solidFill>
                  <a:srgbClr val="FFFFFF"/>
                </a:solidFill>
                <a:latin typeface="Tahoma"/>
                <a:cs typeface="Tahoma"/>
              </a:rPr>
              <a:t>℗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Disque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700" spc="15">
                <a:solidFill>
                  <a:srgbClr val="FFFFFF"/>
                </a:solidFill>
                <a:latin typeface="Tahoma"/>
                <a:cs typeface="Tahoma"/>
              </a:rPr>
              <a:t>ointu</a:t>
            </a:r>
            <a:endParaRPr sz="7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7299" y="2996040"/>
            <a:ext cx="2476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spc="90">
                <a:solidFill>
                  <a:srgbClr val="4C60AC"/>
                </a:solidFill>
                <a:latin typeface="Microsoft Sans Serif"/>
                <a:cs typeface="Microsoft Sans Serif"/>
              </a:rPr>
              <a:t>©</a:t>
            </a:r>
            <a:r>
              <a:rPr dirty="0" sz="700" spc="-2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20">
                <a:solidFill>
                  <a:srgbClr val="4C60AC"/>
                </a:solidFill>
                <a:latin typeface="Microsoft Sans Serif"/>
                <a:cs typeface="Microsoft Sans Serif"/>
              </a:rPr>
              <a:t>DR</a:t>
            </a:r>
            <a:endParaRPr sz="700">
              <a:latin typeface="Microsoft Sans Serif"/>
              <a:cs typeface="Microsoft Sans Serif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92271" y="3674450"/>
            <a:ext cx="2030095" cy="3788410"/>
            <a:chOff x="192271" y="3674450"/>
            <a:chExt cx="2030095" cy="3788410"/>
          </a:xfrm>
        </p:grpSpPr>
        <p:sp>
          <p:nvSpPr>
            <p:cNvPr id="17" name="object 17"/>
            <p:cNvSpPr/>
            <p:nvPr/>
          </p:nvSpPr>
          <p:spPr>
            <a:xfrm>
              <a:off x="192271" y="3674450"/>
              <a:ext cx="1984375" cy="744220"/>
            </a:xfrm>
            <a:custGeom>
              <a:avLst/>
              <a:gdLst/>
              <a:ahLst/>
              <a:cxnLst/>
              <a:rect l="l" t="t" r="r" b="b"/>
              <a:pathLst>
                <a:path w="1984375" h="744220">
                  <a:moveTo>
                    <a:pt x="1911616" y="0"/>
                  </a:moveTo>
                  <a:lnTo>
                    <a:pt x="0" y="372300"/>
                  </a:lnTo>
                  <a:lnTo>
                    <a:pt x="72364" y="743813"/>
                  </a:lnTo>
                  <a:lnTo>
                    <a:pt x="1983968" y="371513"/>
                  </a:lnTo>
                  <a:lnTo>
                    <a:pt x="1911616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70518" y="4194783"/>
              <a:ext cx="1851660" cy="3268345"/>
            </a:xfrm>
            <a:custGeom>
              <a:avLst/>
              <a:gdLst/>
              <a:ahLst/>
              <a:cxnLst/>
              <a:rect l="l" t="t" r="r" b="b"/>
              <a:pathLst>
                <a:path w="1851660" h="3268345">
                  <a:moveTo>
                    <a:pt x="1822932" y="0"/>
                  </a:moveTo>
                  <a:lnTo>
                    <a:pt x="0" y="15913"/>
                  </a:lnTo>
                  <a:lnTo>
                    <a:pt x="28384" y="3267875"/>
                  </a:lnTo>
                  <a:lnTo>
                    <a:pt x="1851304" y="3251961"/>
                  </a:lnTo>
                  <a:lnTo>
                    <a:pt x="1822932" y="0"/>
                  </a:lnTo>
                  <a:close/>
                </a:path>
              </a:pathLst>
            </a:custGeom>
            <a:solidFill>
              <a:srgbClr val="F9CED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599104" y="4598444"/>
            <a:ext cx="1170940" cy="233679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350" spc="35" b="1">
                <a:solidFill>
                  <a:srgbClr val="EB377D"/>
                </a:solidFill>
                <a:latin typeface="Tahoma"/>
                <a:cs typeface="Tahoma"/>
              </a:rPr>
              <a:t>B</a:t>
            </a:r>
            <a:r>
              <a:rPr dirty="0" sz="1350" spc="-5" b="1">
                <a:solidFill>
                  <a:srgbClr val="EB377D"/>
                </a:solidFill>
                <a:latin typeface="Tahoma"/>
                <a:cs typeface="Tahoma"/>
              </a:rPr>
              <a:t>ibli</a:t>
            </a:r>
            <a:r>
              <a:rPr dirty="0" sz="1350" spc="-20" b="1">
                <a:solidFill>
                  <a:srgbClr val="EB377D"/>
                </a:solidFill>
                <a:latin typeface="Tahoma"/>
                <a:cs typeface="Tahoma"/>
              </a:rPr>
              <a:t>o</a:t>
            </a:r>
            <a:r>
              <a:rPr dirty="0" sz="1350" spc="-30" b="1">
                <a:solidFill>
                  <a:srgbClr val="EB377D"/>
                </a:solidFill>
                <a:latin typeface="Tahoma"/>
                <a:cs typeface="Tahoma"/>
              </a:rPr>
              <a:t>g</a:t>
            </a:r>
            <a:r>
              <a:rPr dirty="0" sz="1350" spc="15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1350" spc="-5" b="1">
                <a:solidFill>
                  <a:srgbClr val="EB377D"/>
                </a:solidFill>
                <a:latin typeface="Tahoma"/>
                <a:cs typeface="Tahoma"/>
              </a:rPr>
              <a:t>aphie</a:t>
            </a:r>
            <a:endParaRPr sz="135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9105" y="4943375"/>
            <a:ext cx="1404620" cy="5461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just" marL="12700" marR="5080">
              <a:lnSpc>
                <a:spcPts val="800"/>
              </a:lnSpc>
              <a:spcBef>
                <a:spcPts val="210"/>
              </a:spcBef>
            </a:pP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Les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fondateurs du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groupe 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se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on</a:t>
            </a:r>
            <a:r>
              <a:rPr dirty="0" sz="750" spc="80">
                <a:solidFill>
                  <a:srgbClr val="EB377D"/>
                </a:solidFill>
                <a:latin typeface="Microsoft Sans Serif"/>
                <a:cs typeface="Microsoft Sans Serif"/>
              </a:rPr>
              <a:t>t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en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c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40">
                <a:solidFill>
                  <a:srgbClr val="EB377D"/>
                </a:solidFill>
                <a:latin typeface="Microsoft Sans Serif"/>
                <a:cs typeface="Microsoft Sans Serif"/>
              </a:rPr>
              <a:t>nt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é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u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y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c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é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à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Biar</a:t>
            </a:r>
            <a:r>
              <a:rPr dirty="0" sz="750" spc="40">
                <a:solidFill>
                  <a:srgbClr val="EB377D"/>
                </a:solidFill>
                <a:latin typeface="Microsoft Sans Serif"/>
                <a:cs typeface="Microsoft Sans Serif"/>
              </a:rPr>
              <a:t>- 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itz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,</a:t>
            </a:r>
            <a:r>
              <a:rPr dirty="0" sz="750" spc="-9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pui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55">
                <a:solidFill>
                  <a:srgbClr val="EB377D"/>
                </a:solidFill>
                <a:latin typeface="Microsoft Sans Serif"/>
                <a:cs typeface="Microsoft Sans Serif"/>
              </a:rPr>
              <a:t>n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t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éla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g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i</a:t>
            </a:r>
            <a:r>
              <a:rPr dirty="0" sz="750" spc="-7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7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g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ou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p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8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qui 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prend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le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nom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de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La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Femme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 en </a:t>
            </a:r>
            <a:r>
              <a:rPr dirty="0" sz="750" spc="-19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2010.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9105" y="5552975"/>
            <a:ext cx="1404620" cy="7493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just" marL="12700" marR="5080">
              <a:lnSpc>
                <a:spcPts val="800"/>
              </a:lnSpc>
              <a:spcBef>
                <a:spcPts val="210"/>
              </a:spcBef>
            </a:pP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su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cc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è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ar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ri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v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6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vit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: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g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upe 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enchaîne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les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disques,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les </a:t>
            </a:r>
            <a:r>
              <a:rPr dirty="0" sz="750" spc="35">
                <a:solidFill>
                  <a:srgbClr val="EB377D"/>
                </a:solidFill>
                <a:latin typeface="Microsoft Sans Serif"/>
                <a:cs typeface="Microsoft Sans Serif"/>
              </a:rPr>
              <a:t>tour- </a:t>
            </a:r>
            <a:r>
              <a:rPr dirty="0" sz="750" spc="4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née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80">
                <a:solidFill>
                  <a:srgbClr val="EB377D"/>
                </a:solidFill>
                <a:latin typeface="Microsoft Sans Serif"/>
                <a:cs typeface="Microsoft Sans Serif"/>
              </a:rPr>
              <a:t>t</a:t>
            </a:r>
            <a:r>
              <a:rPr dirty="0" sz="750" spc="-4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le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4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article</a:t>
            </a:r>
            <a:r>
              <a:rPr dirty="0" sz="750" spc="45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él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gieux.</a:t>
            </a:r>
            <a:endParaRPr sz="750">
              <a:latin typeface="Microsoft Sans Serif"/>
              <a:cs typeface="Microsoft Sans Serif"/>
            </a:endParaRPr>
          </a:p>
          <a:p>
            <a:pPr algn="just" marL="12700" marR="5080">
              <a:lnSpc>
                <a:spcPts val="800"/>
              </a:lnSpc>
            </a:pP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En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février</a:t>
            </a:r>
            <a:r>
              <a:rPr dirty="0" sz="750" spc="-1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2014,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le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groupe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rem- </a:t>
            </a:r>
            <a:r>
              <a:rPr dirty="0" sz="750" spc="-18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porte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les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Victoires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de 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la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mu- 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siqu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5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dan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-4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-5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c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té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g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ri</a:t>
            </a:r>
            <a:r>
              <a:rPr dirty="0" sz="750" spc="4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4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«</a:t>
            </a:r>
            <a:r>
              <a:rPr dirty="0" sz="750" spc="-5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Album 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é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v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él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ti</a:t>
            </a:r>
            <a:r>
              <a:rPr dirty="0" sz="750" spc="55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n</a:t>
            </a:r>
            <a:r>
              <a:rPr dirty="0" sz="750" spc="-6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d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6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-35">
                <a:solidFill>
                  <a:srgbClr val="EB377D"/>
                </a:solidFill>
                <a:latin typeface="Microsoft Sans Serif"/>
                <a:cs typeface="Microsoft Sans Serif"/>
              </a:rPr>
              <a:t>’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anné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6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35">
                <a:solidFill>
                  <a:srgbClr val="EB377D"/>
                </a:solidFill>
                <a:latin typeface="Microsoft Sans Serif"/>
                <a:cs typeface="Microsoft Sans Serif"/>
              </a:rPr>
              <a:t>».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9105" y="6365775"/>
            <a:ext cx="1404620" cy="64770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just" marL="12700" marR="5080">
              <a:lnSpc>
                <a:spcPts val="800"/>
              </a:lnSpc>
              <a:spcBef>
                <a:spcPts val="210"/>
              </a:spcBef>
            </a:pP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«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ù</a:t>
            </a:r>
            <a:r>
              <a:rPr dirty="0" sz="750" spc="-4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v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15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mo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nd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?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55">
                <a:solidFill>
                  <a:srgbClr val="EB377D"/>
                </a:solidFill>
                <a:latin typeface="Microsoft Sans Serif"/>
                <a:cs typeface="Microsoft Sans Serif"/>
              </a:rPr>
              <a:t>»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,</a:t>
            </a:r>
            <a:r>
              <a:rPr dirty="0" sz="750" spc="-4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35">
                <a:solidFill>
                  <a:srgbClr val="EB377D"/>
                </a:solidFill>
                <a:latin typeface="Microsoft Sans Serif"/>
                <a:cs typeface="Microsoft Sans Serif"/>
              </a:rPr>
              <a:t>s</a:t>
            </a:r>
            <a:r>
              <a:rPr dirty="0" sz="750" spc="80">
                <a:solidFill>
                  <a:srgbClr val="EB377D"/>
                </a:solidFill>
                <a:latin typeface="Microsoft Sans Serif"/>
                <a:cs typeface="Microsoft Sans Serif"/>
              </a:rPr>
              <a:t>t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xt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ait 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de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leur second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album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«</a:t>
            </a:r>
            <a:r>
              <a:rPr dirty="0" sz="750" spc="-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Mys-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 tère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»,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arrivé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en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deuxième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posi- </a:t>
            </a:r>
            <a:r>
              <a:rPr dirty="0" sz="750" spc="-18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tio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n</a:t>
            </a:r>
            <a:r>
              <a:rPr dirty="0" sz="750" spc="-9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d</a:t>
            </a:r>
            <a:r>
              <a:rPr dirty="0" sz="750" spc="3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9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l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-9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25">
                <a:solidFill>
                  <a:srgbClr val="EB377D"/>
                </a:solidFill>
                <a:latin typeface="Microsoft Sans Serif"/>
                <a:cs typeface="Microsoft Sans Serif"/>
              </a:rPr>
              <a:t>c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a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té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g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ri</a:t>
            </a:r>
            <a:r>
              <a:rPr dirty="0" sz="750" spc="45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9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«</a:t>
            </a:r>
            <a:r>
              <a:rPr dirty="0" sz="750" spc="-9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Albu</a:t>
            </a:r>
            <a:r>
              <a:rPr dirty="0" sz="750" spc="50">
                <a:solidFill>
                  <a:srgbClr val="EB377D"/>
                </a:solidFill>
                <a:latin typeface="Microsoft Sans Serif"/>
                <a:cs typeface="Microsoft Sans Serif"/>
              </a:rPr>
              <a:t>m</a:t>
            </a:r>
            <a:r>
              <a:rPr dirty="0" sz="750" spc="-90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r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o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ck 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de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l’année </a:t>
            </a:r>
            <a:r>
              <a:rPr dirty="0" sz="750" spc="-30">
                <a:solidFill>
                  <a:srgbClr val="EB377D"/>
                </a:solidFill>
                <a:latin typeface="Microsoft Sans Serif"/>
                <a:cs typeface="Microsoft Sans Serif"/>
              </a:rPr>
              <a:t>» 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aux </a:t>
            </a:r>
            <a:r>
              <a:rPr dirty="0" sz="750" spc="5">
                <a:solidFill>
                  <a:srgbClr val="EB377D"/>
                </a:solidFill>
                <a:latin typeface="Microsoft Sans Serif"/>
                <a:cs typeface="Microsoft Sans Serif"/>
              </a:rPr>
              <a:t>Victoires 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de </a:t>
            </a:r>
            <a:r>
              <a:rPr dirty="0" sz="750" spc="10">
                <a:solidFill>
                  <a:srgbClr val="EB377D"/>
                </a:solidFill>
                <a:latin typeface="Microsoft Sans Serif"/>
                <a:cs typeface="Microsoft Sans Serif"/>
              </a:rPr>
              <a:t>la </a:t>
            </a:r>
            <a:r>
              <a:rPr dirty="0" sz="750" spc="1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mus</a:t>
            </a:r>
            <a:r>
              <a:rPr dirty="0" sz="750">
                <a:solidFill>
                  <a:srgbClr val="EB377D"/>
                </a:solidFill>
                <a:latin typeface="Microsoft Sans Serif"/>
                <a:cs typeface="Microsoft Sans Serif"/>
              </a:rPr>
              <a:t>iqu</a:t>
            </a:r>
            <a:r>
              <a:rPr dirty="0" sz="750" spc="20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sz="750" spc="-7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750" spc="-5">
                <a:solidFill>
                  <a:srgbClr val="EB377D"/>
                </a:solidFill>
                <a:latin typeface="Microsoft Sans Serif"/>
                <a:cs typeface="Microsoft Sans Serif"/>
              </a:rPr>
              <a:t>201</a:t>
            </a:r>
            <a:r>
              <a:rPr dirty="0" sz="750" spc="-90">
                <a:solidFill>
                  <a:srgbClr val="EB377D"/>
                </a:solidFill>
                <a:latin typeface="Microsoft Sans Serif"/>
                <a:cs typeface="Microsoft Sans Serif"/>
              </a:rPr>
              <a:t>7</a:t>
            </a:r>
            <a:r>
              <a:rPr dirty="0" sz="750" spc="-10">
                <a:solidFill>
                  <a:srgbClr val="EB377D"/>
                </a:solidFill>
                <a:latin typeface="Microsoft Sans Serif"/>
                <a:cs typeface="Microsoft Sans Serif"/>
              </a:rPr>
              <a:t>.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9105" y="7076975"/>
            <a:ext cx="1266190" cy="139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35" b="1">
                <a:solidFill>
                  <a:srgbClr val="EB377D"/>
                </a:solidFill>
                <a:latin typeface="Tahoma"/>
                <a:cs typeface="Tahoma"/>
                <a:hlinkClick r:id="rId2"/>
              </a:rPr>
              <a:t>http://lafemmemusic.com/</a:t>
            </a:r>
            <a:endParaRPr sz="75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1549" y="7877330"/>
            <a:ext cx="1673860" cy="139128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46050" indent="-98425">
              <a:lnSpc>
                <a:spcPct val="100000"/>
              </a:lnSpc>
              <a:spcBef>
                <a:spcPts val="160"/>
              </a:spcBef>
              <a:buClr>
                <a:srgbClr val="4C60AC"/>
              </a:buClr>
              <a:buSzPct val="85714"/>
              <a:buAutoNum type="arabicPlain"/>
              <a:tabLst>
                <a:tab pos="146685" algn="l"/>
              </a:tabLst>
            </a:pPr>
            <a:r>
              <a:rPr dirty="0" sz="700" spc="35" b="1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dirty="0" sz="700" spc="1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25" b="1">
                <a:solidFill>
                  <a:srgbClr val="FFFFFF"/>
                </a:solidFill>
                <a:latin typeface="Tahoma"/>
                <a:cs typeface="Tahoma"/>
              </a:rPr>
              <a:t>tt</a:t>
            </a:r>
            <a:r>
              <a:rPr dirty="0" sz="700" spc="2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son</a:t>
            </a:r>
            <a:r>
              <a:rPr dirty="0" sz="700" spc="-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15" b="1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700" spc="-25" b="1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700" spc="-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dirty="0" sz="700" spc="-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10" b="1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ô</a:t>
            </a:r>
            <a:r>
              <a:rPr dirty="0" sz="700" spc="10" b="1">
                <a:solidFill>
                  <a:srgbClr val="FFFFFF"/>
                </a:solidFill>
                <a:latin typeface="Tahoma"/>
                <a:cs typeface="Tahoma"/>
              </a:rPr>
              <a:t>té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3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700">
              <a:latin typeface="Tahoma"/>
              <a:cs typeface="Tahoma"/>
            </a:endParaRPr>
          </a:p>
          <a:p>
            <a:pPr marL="146050">
              <a:lnSpc>
                <a:spcPct val="100000"/>
              </a:lnSpc>
              <a:spcBef>
                <a:spcPts val="60"/>
              </a:spcBef>
            </a:pPr>
            <a:r>
              <a:rPr dirty="0" sz="700" spc="15">
                <a:solidFill>
                  <a:srgbClr val="FFFFFF"/>
                </a:solidFill>
                <a:latin typeface="Tahoma"/>
                <a:cs typeface="Tahoma"/>
              </a:rPr>
              <a:t>oublier</a:t>
            </a:r>
            <a:r>
              <a:rPr dirty="0" sz="700" spc="-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FFFFFF"/>
                </a:solidFill>
                <a:latin typeface="Tahoma"/>
                <a:cs typeface="Tahoma"/>
              </a:rPr>
              <a:t>sa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15">
                <a:solidFill>
                  <a:srgbClr val="FFFFFF"/>
                </a:solidFill>
                <a:latin typeface="Tahoma"/>
                <a:cs typeface="Tahoma"/>
              </a:rPr>
              <a:t>fiert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dirty="0" sz="700" spc="-5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700">
              <a:latin typeface="Tahoma"/>
              <a:cs typeface="Tahoma"/>
            </a:endParaRPr>
          </a:p>
          <a:p>
            <a:pPr marL="146050" indent="-107950">
              <a:lnSpc>
                <a:spcPct val="100000"/>
              </a:lnSpc>
              <a:spcBef>
                <a:spcPts val="340"/>
              </a:spcBef>
              <a:buClr>
                <a:srgbClr val="4C60AC"/>
              </a:buClr>
              <a:buSzPct val="85714"/>
              <a:buAutoNum type="arabicPlain" startAt="2"/>
              <a:tabLst>
                <a:tab pos="146685" algn="l"/>
              </a:tabLst>
            </a:pPr>
            <a:r>
              <a:rPr dirty="0" sz="700" spc="30" b="1">
                <a:solidFill>
                  <a:srgbClr val="FFFFFF"/>
                </a:solidFill>
                <a:latin typeface="Tahoma"/>
                <a:cs typeface="Tahoma"/>
              </a:rPr>
              <a:t>Êt</a:t>
            </a:r>
            <a:r>
              <a:rPr dirty="0" sz="700" spc="1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la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bonne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700" spc="5" b="1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3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700">
              <a:latin typeface="Tahoma"/>
              <a:cs typeface="Tahoma"/>
            </a:endParaRPr>
          </a:p>
          <a:p>
            <a:pPr marL="146050" marR="347345">
              <a:lnSpc>
                <a:spcPct val="107100"/>
              </a:lnSpc>
            </a:pPr>
            <a:r>
              <a:rPr dirty="0" sz="700" spc="20">
                <a:solidFill>
                  <a:srgbClr val="FFFFFF"/>
                </a:solidFill>
                <a:latin typeface="Microsoft Sans Serif"/>
                <a:cs typeface="Microsoft Sans Serif"/>
              </a:rPr>
              <a:t>être</a:t>
            </a:r>
            <a:r>
              <a:rPr dirty="0" sz="70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Microsoft Sans Serif"/>
                <a:cs typeface="Microsoft Sans Serif"/>
              </a:rPr>
              <a:t>la</a:t>
            </a:r>
            <a:r>
              <a:rPr dirty="0" sz="70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Microsoft Sans Serif"/>
                <a:cs typeface="Microsoft Sans Serif"/>
              </a:rPr>
              <a:t>personne</a:t>
            </a:r>
            <a:r>
              <a:rPr dirty="0" sz="70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30">
                <a:solidFill>
                  <a:srgbClr val="FFFFFF"/>
                </a:solidFill>
                <a:latin typeface="Microsoft Sans Serif"/>
                <a:cs typeface="Microsoft Sans Serif"/>
              </a:rPr>
              <a:t>trop</a:t>
            </a:r>
            <a:r>
              <a:rPr dirty="0" sz="7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Microsoft Sans Serif"/>
                <a:cs typeface="Microsoft Sans Serif"/>
              </a:rPr>
              <a:t>gentille </a:t>
            </a:r>
            <a:r>
              <a:rPr dirty="0" sz="700" spc="-17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dont</a:t>
            </a:r>
            <a:r>
              <a:rPr dirty="0" sz="700" spc="-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30">
                <a:solidFill>
                  <a:srgbClr val="FFFFFF"/>
                </a:solidFill>
                <a:latin typeface="Tahoma"/>
                <a:cs typeface="Tahoma"/>
              </a:rPr>
              <a:t>moqu</a:t>
            </a:r>
            <a:r>
              <a:rPr dirty="0" sz="700" spc="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-5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sz="700">
              <a:latin typeface="Tahoma"/>
              <a:cs typeface="Tahoma"/>
            </a:endParaRPr>
          </a:p>
          <a:p>
            <a:pPr marL="146050" indent="-108585">
              <a:lnSpc>
                <a:spcPct val="100000"/>
              </a:lnSpc>
              <a:spcBef>
                <a:spcPts val="345"/>
              </a:spcBef>
              <a:buClr>
                <a:srgbClr val="4C60AC"/>
              </a:buClr>
              <a:buSzPct val="85714"/>
              <a:buAutoNum type="arabicPlain" startAt="3"/>
              <a:tabLst>
                <a:tab pos="146685" algn="l"/>
              </a:tabLst>
            </a:pPr>
            <a:r>
              <a:rPr dirty="0" sz="700" spc="20" b="1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700" spc="-3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700" spc="-15" b="1">
                <a:solidFill>
                  <a:srgbClr val="FFFFFF"/>
                </a:solidFill>
                <a:latin typeface="Tahoma"/>
                <a:cs typeface="Tahoma"/>
              </a:rPr>
              <a:t>y</a:t>
            </a:r>
            <a:r>
              <a:rPr dirty="0" sz="700" spc="5" b="1">
                <a:solidFill>
                  <a:srgbClr val="FFFFFF"/>
                </a:solidFill>
                <a:latin typeface="Tahoma"/>
                <a:cs typeface="Tahoma"/>
              </a:rPr>
              <a:t>er</a:t>
            </a:r>
            <a:r>
              <a:rPr dirty="0" sz="700" spc="-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du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noir</a:t>
            </a:r>
            <a:r>
              <a:rPr dirty="0" sz="700" spc="-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35" b="1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700">
              <a:latin typeface="Tahoma"/>
              <a:cs typeface="Tahoma"/>
            </a:endParaRPr>
          </a:p>
          <a:p>
            <a:pPr marL="146050">
              <a:lnSpc>
                <a:spcPct val="100000"/>
              </a:lnSpc>
              <a:spcBef>
                <a:spcPts val="60"/>
              </a:spcBef>
            </a:pPr>
            <a:r>
              <a:rPr dirty="0" sz="700" spc="25">
                <a:solidFill>
                  <a:srgbClr val="FFFFFF"/>
                </a:solidFill>
                <a:latin typeface="Microsoft Sans Serif"/>
                <a:cs typeface="Microsoft Sans Serif"/>
              </a:rPr>
              <a:t>déprime</a:t>
            </a:r>
            <a:r>
              <a:rPr dirty="0" sz="700" spc="-35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-35">
                <a:solidFill>
                  <a:srgbClr val="FFFFFF"/>
                </a:solidFill>
                <a:latin typeface="Microsoft Sans Serif"/>
                <a:cs typeface="Microsoft Sans Serif"/>
              </a:rPr>
              <a:t>,</a:t>
            </a:r>
            <a:r>
              <a:rPr dirty="0" sz="7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dirty="0" sz="700" spc="-50">
                <a:solidFill>
                  <a:srgbClr val="FFFFFF"/>
                </a:solidFill>
                <a:latin typeface="Microsoft Sans Serif"/>
                <a:cs typeface="Microsoft Sans Serif"/>
              </a:rPr>
              <a:t>’</a:t>
            </a:r>
            <a:r>
              <a:rPr dirty="0" sz="700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dirty="0" sz="700" spc="-10">
                <a:solidFill>
                  <a:srgbClr val="FFFFFF"/>
                </a:solidFill>
                <a:latin typeface="Microsoft Sans Serif"/>
                <a:cs typeface="Microsoft Sans Serif"/>
              </a:rPr>
              <a:t>v</a:t>
            </a:r>
            <a:r>
              <a:rPr dirty="0" sz="700" spc="20">
                <a:solidFill>
                  <a:srgbClr val="FFFFFF"/>
                </a:solidFill>
                <a:latin typeface="Microsoft Sans Serif"/>
                <a:cs typeface="Microsoft Sans Serif"/>
              </a:rPr>
              <a:t>oir</a:t>
            </a:r>
            <a:r>
              <a:rPr dirty="0" sz="700" spc="-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FFFFFF"/>
                </a:solidFill>
                <a:latin typeface="Microsoft Sans Serif"/>
                <a:cs typeface="Microsoft Sans Serif"/>
              </a:rPr>
              <a:t>que</a:t>
            </a:r>
            <a:endParaRPr sz="700">
              <a:latin typeface="Microsoft Sans Serif"/>
              <a:cs typeface="Microsoft Sans Serif"/>
            </a:endParaRPr>
          </a:p>
          <a:p>
            <a:pPr marL="146050">
              <a:lnSpc>
                <a:spcPct val="100000"/>
              </a:lnSpc>
              <a:spcBef>
                <a:spcPts val="60"/>
              </a:spcBef>
            </a:pPr>
            <a:r>
              <a:rPr dirty="0" sz="700" spc="30">
                <a:solidFill>
                  <a:srgbClr val="FFFFFF"/>
                </a:solidFill>
                <a:latin typeface="Tahoma"/>
                <a:cs typeface="Tahoma"/>
              </a:rPr>
              <a:t>des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pensées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tri</a:t>
            </a:r>
            <a:r>
              <a:rPr dirty="0" sz="700" spc="5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tes</a:t>
            </a:r>
            <a:r>
              <a:rPr dirty="0" sz="7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né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g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700" spc="5">
                <a:solidFill>
                  <a:srgbClr val="FFFFFF"/>
                </a:solidFill>
                <a:latin typeface="Tahoma"/>
                <a:cs typeface="Tahoma"/>
              </a:rPr>
              <a:t>ti</a:t>
            </a:r>
            <a:r>
              <a:rPr dirty="0" sz="70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dirty="0" sz="700">
                <a:solidFill>
                  <a:srgbClr val="FFFFFF"/>
                </a:solidFill>
                <a:latin typeface="Tahoma"/>
                <a:cs typeface="Tahoma"/>
              </a:rPr>
              <a:t>es.</a:t>
            </a:r>
            <a:endParaRPr sz="700">
              <a:latin typeface="Tahoma"/>
              <a:cs typeface="Tahoma"/>
            </a:endParaRPr>
          </a:p>
          <a:p>
            <a:pPr marL="146050" marR="30480" indent="-108585">
              <a:lnSpc>
                <a:spcPct val="107100"/>
              </a:lnSpc>
              <a:spcBef>
                <a:spcPts val="285"/>
              </a:spcBef>
              <a:buClr>
                <a:srgbClr val="4C60AC"/>
              </a:buClr>
              <a:buSzPct val="85714"/>
              <a:buAutoNum type="arabicPlain" startAt="4"/>
              <a:tabLst>
                <a:tab pos="146685" algn="l"/>
              </a:tabLst>
            </a:pP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Pla</a:t>
            </a:r>
            <a:r>
              <a:rPr dirty="0" sz="700" spc="-15" b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700" spc="15" b="1">
                <a:solidFill>
                  <a:srgbClr val="FFFFFF"/>
                </a:solidFill>
                <a:latin typeface="Tahoma"/>
                <a:cs typeface="Tahoma"/>
              </a:rPr>
              <a:t>ter</a:t>
            </a:r>
            <a:r>
              <a:rPr dirty="0" sz="700" spc="-7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5" b="1">
                <a:solidFill>
                  <a:srgbClr val="FFFFFF"/>
                </a:solidFill>
                <a:latin typeface="Tahoma"/>
                <a:cs typeface="Tahoma"/>
              </a:rPr>
              <a:t>des</a:t>
            </a:r>
            <a:r>
              <a:rPr dirty="0" sz="700" spc="-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10" b="1">
                <a:solidFill>
                  <a:srgbClr val="FFFFFF"/>
                </a:solidFill>
                <a:latin typeface="Tahoma"/>
                <a:cs typeface="Tahoma"/>
              </a:rPr>
              <a:t>cou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700" spc="-5" b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700" spc="-15" b="1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700" spc="-25" b="1">
                <a:solidFill>
                  <a:srgbClr val="FFFFFF"/>
                </a:solidFill>
                <a:latin typeface="Tahoma"/>
                <a:cs typeface="Tahoma"/>
              </a:rPr>
              <a:t>ux</a:t>
            </a:r>
            <a:r>
              <a:rPr dirty="0" sz="700" spc="-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dans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le</a:t>
            </a:r>
            <a:r>
              <a:rPr dirty="0" sz="700" spc="-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b="1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dirty="0" sz="700" spc="-10" b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700" spc="15" b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700" spc="-4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30" b="1">
                <a:solidFill>
                  <a:srgbClr val="FFFFFF"/>
                </a:solidFill>
                <a:latin typeface="Tahoma"/>
                <a:cs typeface="Tahoma"/>
              </a:rPr>
              <a:t>:  </a:t>
            </a:r>
            <a:r>
              <a:rPr dirty="0" sz="700" spc="40">
                <a:solidFill>
                  <a:srgbClr val="FFFFFF"/>
                </a:solidFill>
                <a:latin typeface="Microsoft Sans Serif"/>
                <a:cs typeface="Microsoft Sans Serif"/>
              </a:rPr>
              <a:t>t</a:t>
            </a:r>
            <a:r>
              <a:rPr dirty="0" sz="700" spc="3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5">
                <a:solidFill>
                  <a:srgbClr val="FFFFFF"/>
                </a:solidFill>
                <a:latin typeface="Microsoft Sans Serif"/>
                <a:cs typeface="Microsoft Sans Serif"/>
              </a:rPr>
              <a:t>ahir</a:t>
            </a:r>
            <a:r>
              <a:rPr dirty="0" sz="700" spc="-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Microsoft Sans Serif"/>
                <a:cs typeface="Microsoft Sans Serif"/>
              </a:rPr>
              <a:t>quelqu</a:t>
            </a:r>
            <a:r>
              <a:rPr dirty="0" sz="700" spc="-20">
                <a:solidFill>
                  <a:srgbClr val="FFFFFF"/>
                </a:solidFill>
                <a:latin typeface="Microsoft Sans Serif"/>
                <a:cs typeface="Microsoft Sans Serif"/>
              </a:rPr>
              <a:t>’</a:t>
            </a:r>
            <a:r>
              <a:rPr dirty="0" sz="700" spc="-5">
                <a:solidFill>
                  <a:srgbClr val="FFFFFF"/>
                </a:solidFill>
                <a:latin typeface="Microsoft Sans Serif"/>
                <a:cs typeface="Microsoft Sans Serif"/>
              </a:rPr>
              <a:t>un,</a:t>
            </a:r>
            <a:r>
              <a:rPr dirty="0" sz="7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5">
                <a:solidFill>
                  <a:srgbClr val="FFFFFF"/>
                </a:solidFill>
                <a:latin typeface="Microsoft Sans Serif"/>
                <a:cs typeface="Microsoft Sans Serif"/>
              </a:rPr>
              <a:t>lui</a:t>
            </a:r>
            <a:r>
              <a:rPr dirty="0" sz="700" spc="-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5">
                <a:solidFill>
                  <a:srgbClr val="FFFFFF"/>
                </a:solidFill>
                <a:latin typeface="Microsoft Sans Serif"/>
                <a:cs typeface="Microsoft Sans Serif"/>
              </a:rPr>
              <a:t>f</a:t>
            </a:r>
            <a:r>
              <a:rPr dirty="0" sz="700" spc="20">
                <a:solidFill>
                  <a:srgbClr val="FFFFFF"/>
                </a:solidFill>
                <a:latin typeface="Microsoft Sans Serif"/>
                <a:cs typeface="Microsoft Sans Serif"/>
              </a:rPr>
              <a:t>ai</a:t>
            </a:r>
            <a:r>
              <a:rPr dirty="0" sz="700">
                <a:solidFill>
                  <a:srgbClr val="FFFFFF"/>
                </a:solidFill>
                <a:latin typeface="Microsoft Sans Serif"/>
                <a:cs typeface="Microsoft Sans Serif"/>
              </a:rPr>
              <a:t>r</a:t>
            </a:r>
            <a:r>
              <a:rPr dirty="0" sz="700" spc="1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dirty="0" sz="700" spc="-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Microsoft Sans Serif"/>
                <a:cs typeface="Microsoft Sans Serif"/>
              </a:rPr>
              <a:t>du</a:t>
            </a:r>
            <a:r>
              <a:rPr dirty="0" sz="700" spc="-2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700" spc="15">
                <a:solidFill>
                  <a:srgbClr val="FFFFFF"/>
                </a:solidFill>
                <a:latin typeface="Microsoft Sans Serif"/>
                <a:cs typeface="Microsoft Sans Serif"/>
              </a:rPr>
              <a:t>mal  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alo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700" spc="-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10">
                <a:solidFill>
                  <a:srgbClr val="FFFFFF"/>
                </a:solidFill>
                <a:latin typeface="Tahoma"/>
                <a:cs typeface="Tahoma"/>
              </a:rPr>
              <a:t>qu’il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ne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-5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700" spc="-5">
                <a:solidFill>
                  <a:srgbClr val="FFFFFF"/>
                </a:solidFill>
                <a:latin typeface="Tahoma"/>
                <a:cs typeface="Tahoma"/>
              </a:rPr>
              <a:t>’y</a:t>
            </a:r>
            <a:r>
              <a:rPr dirty="0" sz="700" spc="-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700" spc="20">
                <a:solidFill>
                  <a:srgbClr val="FFFFFF"/>
                </a:solidFill>
                <a:latin typeface="Tahoma"/>
                <a:cs typeface="Tahoma"/>
              </a:rPr>
              <a:t>ttend</a:t>
            </a:r>
            <a:r>
              <a:rPr dirty="0" sz="700" spc="-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700" spc="35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700" spc="25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dirty="0" sz="700" spc="-15">
                <a:solidFill>
                  <a:srgbClr val="FFFFFF"/>
                </a:solidFill>
                <a:latin typeface="Tahoma"/>
                <a:cs typeface="Tahoma"/>
              </a:rPr>
              <a:t>s.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0752" y="796834"/>
            <a:ext cx="1008380" cy="260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75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dirty="0" sz="1550" spc="-20">
                <a:solidFill>
                  <a:srgbClr val="FFFFFF"/>
                </a:solidFill>
                <a:latin typeface="Microsoft Sans Serif"/>
                <a:cs typeface="Microsoft Sans Serif"/>
              </a:rPr>
              <a:t>IV</a:t>
            </a:r>
            <a:r>
              <a:rPr dirty="0" sz="1550" spc="-4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dirty="0" sz="1550" spc="15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dirty="0" sz="1550" spc="-15">
                <a:solidFill>
                  <a:srgbClr val="FFFFFF"/>
                </a:solidFill>
                <a:latin typeface="Microsoft Sans Serif"/>
                <a:cs typeface="Microsoft Sans Serif"/>
              </a:rPr>
              <a:t>U</a:t>
            </a:r>
            <a:r>
              <a:rPr dirty="0" sz="1550" spc="-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550" spc="-30">
                <a:solidFill>
                  <a:srgbClr val="FFFFFF"/>
                </a:solidFill>
                <a:latin typeface="Microsoft Sans Serif"/>
                <a:cs typeface="Microsoft Sans Serif"/>
              </a:rPr>
              <a:t>B</a:t>
            </a:r>
            <a:r>
              <a:rPr dirty="0" sz="1550" spc="-295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70000" y="342735"/>
            <a:ext cx="7020559" cy="433070"/>
          </a:xfrm>
          <a:custGeom>
            <a:avLst/>
            <a:gdLst/>
            <a:ahLst/>
            <a:cxnLst/>
            <a:rect l="l" t="t" r="r" b="b"/>
            <a:pathLst>
              <a:path w="7020559" h="433070">
                <a:moveTo>
                  <a:pt x="7020001" y="0"/>
                </a:moveTo>
                <a:lnTo>
                  <a:pt x="0" y="0"/>
                </a:lnTo>
                <a:lnTo>
                  <a:pt x="0" y="433070"/>
                </a:lnTo>
                <a:lnTo>
                  <a:pt x="7020001" y="433070"/>
                </a:lnTo>
                <a:lnTo>
                  <a:pt x="7020001" y="344170"/>
                </a:lnTo>
                <a:lnTo>
                  <a:pt x="331876" y="344170"/>
                </a:lnTo>
                <a:lnTo>
                  <a:pt x="331876" y="323850"/>
                </a:lnTo>
                <a:lnTo>
                  <a:pt x="168008" y="323850"/>
                </a:lnTo>
                <a:lnTo>
                  <a:pt x="168008" y="114300"/>
                </a:lnTo>
                <a:lnTo>
                  <a:pt x="249936" y="114300"/>
                </a:lnTo>
                <a:lnTo>
                  <a:pt x="249936" y="85090"/>
                </a:lnTo>
                <a:lnTo>
                  <a:pt x="7020001" y="85090"/>
                </a:lnTo>
                <a:lnTo>
                  <a:pt x="7020001" y="0"/>
                </a:lnTo>
                <a:close/>
              </a:path>
              <a:path w="7020559" h="433070">
                <a:moveTo>
                  <a:pt x="1384723" y="134620"/>
                </a:moveTo>
                <a:lnTo>
                  <a:pt x="373087" y="134620"/>
                </a:lnTo>
                <a:lnTo>
                  <a:pt x="373087" y="344170"/>
                </a:lnTo>
                <a:lnTo>
                  <a:pt x="7020001" y="344170"/>
                </a:lnTo>
                <a:lnTo>
                  <a:pt x="7020001" y="334010"/>
                </a:lnTo>
                <a:lnTo>
                  <a:pt x="2386037" y="334010"/>
                </a:lnTo>
                <a:lnTo>
                  <a:pt x="2385783" y="328930"/>
                </a:lnTo>
                <a:lnTo>
                  <a:pt x="2385009" y="321310"/>
                </a:lnTo>
                <a:lnTo>
                  <a:pt x="2384628" y="320040"/>
                </a:lnTo>
                <a:lnTo>
                  <a:pt x="2383599" y="314960"/>
                </a:lnTo>
                <a:lnTo>
                  <a:pt x="2382939" y="312420"/>
                </a:lnTo>
                <a:lnTo>
                  <a:pt x="2381275" y="309880"/>
                </a:lnTo>
                <a:lnTo>
                  <a:pt x="2380183" y="308610"/>
                </a:lnTo>
                <a:lnTo>
                  <a:pt x="2377503" y="306070"/>
                </a:lnTo>
                <a:lnTo>
                  <a:pt x="758847" y="306070"/>
                </a:lnTo>
                <a:lnTo>
                  <a:pt x="748817" y="303530"/>
                </a:lnTo>
                <a:lnTo>
                  <a:pt x="504126" y="303530"/>
                </a:lnTo>
                <a:lnTo>
                  <a:pt x="504126" y="157480"/>
                </a:lnTo>
                <a:lnTo>
                  <a:pt x="746351" y="157480"/>
                </a:lnTo>
                <a:lnTo>
                  <a:pt x="761471" y="154940"/>
                </a:lnTo>
                <a:lnTo>
                  <a:pt x="7020001" y="154940"/>
                </a:lnTo>
                <a:lnTo>
                  <a:pt x="7020001" y="151130"/>
                </a:lnTo>
                <a:lnTo>
                  <a:pt x="1381633" y="151130"/>
                </a:lnTo>
                <a:lnTo>
                  <a:pt x="1384723" y="134620"/>
                </a:lnTo>
                <a:close/>
              </a:path>
              <a:path w="7020559" h="433070">
                <a:moveTo>
                  <a:pt x="7020001" y="154940"/>
                </a:moveTo>
                <a:lnTo>
                  <a:pt x="2391689" y="154940"/>
                </a:lnTo>
                <a:lnTo>
                  <a:pt x="2411863" y="157480"/>
                </a:lnTo>
                <a:lnTo>
                  <a:pt x="2421121" y="160020"/>
                </a:lnTo>
                <a:lnTo>
                  <a:pt x="2456383" y="190500"/>
                </a:lnTo>
                <a:lnTo>
                  <a:pt x="2466060" y="231140"/>
                </a:lnTo>
                <a:lnTo>
                  <a:pt x="2465751" y="238760"/>
                </a:lnTo>
                <a:lnTo>
                  <a:pt x="2455225" y="271780"/>
                </a:lnTo>
                <a:lnTo>
                  <a:pt x="2451560" y="278130"/>
                </a:lnTo>
                <a:lnTo>
                  <a:pt x="2447417" y="283210"/>
                </a:lnTo>
                <a:lnTo>
                  <a:pt x="2442816" y="287020"/>
                </a:lnTo>
                <a:lnTo>
                  <a:pt x="2437777" y="292100"/>
                </a:lnTo>
                <a:lnTo>
                  <a:pt x="2432300" y="294640"/>
                </a:lnTo>
                <a:lnTo>
                  <a:pt x="2426385" y="298450"/>
                </a:lnTo>
                <a:lnTo>
                  <a:pt x="2420118" y="300990"/>
                </a:lnTo>
                <a:lnTo>
                  <a:pt x="2413587" y="303530"/>
                </a:lnTo>
                <a:lnTo>
                  <a:pt x="2399741" y="306070"/>
                </a:lnTo>
                <a:lnTo>
                  <a:pt x="2423121" y="309880"/>
                </a:lnTo>
                <a:lnTo>
                  <a:pt x="2427401" y="312420"/>
                </a:lnTo>
                <a:lnTo>
                  <a:pt x="2430386" y="316230"/>
                </a:lnTo>
                <a:lnTo>
                  <a:pt x="2433777" y="323850"/>
                </a:lnTo>
                <a:lnTo>
                  <a:pt x="2434628" y="328930"/>
                </a:lnTo>
                <a:lnTo>
                  <a:pt x="2434628" y="334010"/>
                </a:lnTo>
                <a:lnTo>
                  <a:pt x="7020001" y="334010"/>
                </a:lnTo>
                <a:lnTo>
                  <a:pt x="7020001" y="306070"/>
                </a:lnTo>
                <a:lnTo>
                  <a:pt x="2549728" y="306070"/>
                </a:lnTo>
                <a:lnTo>
                  <a:pt x="2534907" y="304800"/>
                </a:lnTo>
                <a:lnTo>
                  <a:pt x="2495438" y="283210"/>
                </a:lnTo>
                <a:lnTo>
                  <a:pt x="2486571" y="157480"/>
                </a:lnTo>
                <a:lnTo>
                  <a:pt x="7020001" y="157480"/>
                </a:lnTo>
                <a:lnTo>
                  <a:pt x="7020001" y="154940"/>
                </a:lnTo>
                <a:close/>
              </a:path>
              <a:path w="7020559" h="433070">
                <a:moveTo>
                  <a:pt x="249936" y="114300"/>
                </a:moveTo>
                <a:lnTo>
                  <a:pt x="209207" y="114300"/>
                </a:lnTo>
                <a:lnTo>
                  <a:pt x="209207" y="323850"/>
                </a:lnTo>
                <a:lnTo>
                  <a:pt x="331876" y="323850"/>
                </a:lnTo>
                <a:lnTo>
                  <a:pt x="331876" y="295910"/>
                </a:lnTo>
                <a:lnTo>
                  <a:pt x="249936" y="295910"/>
                </a:lnTo>
                <a:lnTo>
                  <a:pt x="249936" y="114300"/>
                </a:lnTo>
                <a:close/>
              </a:path>
              <a:path w="7020559" h="433070">
                <a:moveTo>
                  <a:pt x="860069" y="241300"/>
                </a:moveTo>
                <a:lnTo>
                  <a:pt x="804011" y="241300"/>
                </a:lnTo>
                <a:lnTo>
                  <a:pt x="841095" y="255270"/>
                </a:lnTo>
                <a:lnTo>
                  <a:pt x="837175" y="266700"/>
                </a:lnTo>
                <a:lnTo>
                  <a:pt x="806476" y="298450"/>
                </a:lnTo>
                <a:lnTo>
                  <a:pt x="769505" y="306070"/>
                </a:lnTo>
                <a:lnTo>
                  <a:pt x="1818892" y="306070"/>
                </a:lnTo>
                <a:lnTo>
                  <a:pt x="1804776" y="303530"/>
                </a:lnTo>
                <a:lnTo>
                  <a:pt x="860069" y="303530"/>
                </a:lnTo>
                <a:lnTo>
                  <a:pt x="860069" y="241300"/>
                </a:lnTo>
                <a:close/>
              </a:path>
              <a:path w="7020559" h="433070">
                <a:moveTo>
                  <a:pt x="1874062" y="281940"/>
                </a:moveTo>
                <a:lnTo>
                  <a:pt x="1870073" y="288290"/>
                </a:lnTo>
                <a:lnTo>
                  <a:pt x="1865590" y="292100"/>
                </a:lnTo>
                <a:lnTo>
                  <a:pt x="1860609" y="297180"/>
                </a:lnTo>
                <a:lnTo>
                  <a:pt x="1855127" y="299720"/>
                </a:lnTo>
                <a:lnTo>
                  <a:pt x="1849033" y="302260"/>
                </a:lnTo>
                <a:lnTo>
                  <a:pt x="1842203" y="304800"/>
                </a:lnTo>
                <a:lnTo>
                  <a:pt x="1834637" y="306070"/>
                </a:lnTo>
                <a:lnTo>
                  <a:pt x="1988343" y="306070"/>
                </a:lnTo>
                <a:lnTo>
                  <a:pt x="1973394" y="303530"/>
                </a:lnTo>
                <a:lnTo>
                  <a:pt x="1868119" y="303530"/>
                </a:lnTo>
                <a:lnTo>
                  <a:pt x="1868119" y="302260"/>
                </a:lnTo>
                <a:lnTo>
                  <a:pt x="1870798" y="294640"/>
                </a:lnTo>
                <a:lnTo>
                  <a:pt x="1872780" y="288290"/>
                </a:lnTo>
                <a:lnTo>
                  <a:pt x="1874062" y="281940"/>
                </a:lnTo>
                <a:close/>
              </a:path>
              <a:path w="7020559" h="433070">
                <a:moveTo>
                  <a:pt x="2153291" y="154940"/>
                </a:moveTo>
                <a:lnTo>
                  <a:pt x="1996249" y="154940"/>
                </a:lnTo>
                <a:lnTo>
                  <a:pt x="2016525" y="157480"/>
                </a:lnTo>
                <a:lnTo>
                  <a:pt x="2025835" y="160020"/>
                </a:lnTo>
                <a:lnTo>
                  <a:pt x="2061184" y="190500"/>
                </a:lnTo>
                <a:lnTo>
                  <a:pt x="2070823" y="231140"/>
                </a:lnTo>
                <a:lnTo>
                  <a:pt x="2070471" y="238760"/>
                </a:lnTo>
                <a:lnTo>
                  <a:pt x="2054398" y="280670"/>
                </a:lnTo>
                <a:lnTo>
                  <a:pt x="2044549" y="289560"/>
                </a:lnTo>
                <a:lnTo>
                  <a:pt x="2038878" y="294640"/>
                </a:lnTo>
                <a:lnTo>
                  <a:pt x="2032714" y="297180"/>
                </a:lnTo>
                <a:lnTo>
                  <a:pt x="2026056" y="300990"/>
                </a:lnTo>
                <a:lnTo>
                  <a:pt x="2019020" y="303530"/>
                </a:lnTo>
                <a:lnTo>
                  <a:pt x="2004114" y="306070"/>
                </a:lnTo>
                <a:lnTo>
                  <a:pt x="2149818" y="306070"/>
                </a:lnTo>
                <a:lnTo>
                  <a:pt x="2135710" y="303530"/>
                </a:lnTo>
                <a:lnTo>
                  <a:pt x="2129040" y="300990"/>
                </a:lnTo>
                <a:lnTo>
                  <a:pt x="2122728" y="297180"/>
                </a:lnTo>
                <a:lnTo>
                  <a:pt x="2116877" y="294640"/>
                </a:lnTo>
                <a:lnTo>
                  <a:pt x="2111488" y="289560"/>
                </a:lnTo>
                <a:lnTo>
                  <a:pt x="2089455" y="254000"/>
                </a:lnTo>
                <a:lnTo>
                  <a:pt x="2086444" y="231140"/>
                </a:lnTo>
                <a:lnTo>
                  <a:pt x="2086794" y="222250"/>
                </a:lnTo>
                <a:lnTo>
                  <a:pt x="2102879" y="180340"/>
                </a:lnTo>
                <a:lnTo>
                  <a:pt x="2138337" y="157480"/>
                </a:lnTo>
                <a:lnTo>
                  <a:pt x="2153291" y="154940"/>
                </a:lnTo>
                <a:close/>
              </a:path>
              <a:path w="7020559" h="433070">
                <a:moveTo>
                  <a:pt x="2204999" y="281940"/>
                </a:moveTo>
                <a:lnTo>
                  <a:pt x="2201008" y="288290"/>
                </a:lnTo>
                <a:lnTo>
                  <a:pt x="2196522" y="292100"/>
                </a:lnTo>
                <a:lnTo>
                  <a:pt x="2191540" y="297180"/>
                </a:lnTo>
                <a:lnTo>
                  <a:pt x="2186063" y="299720"/>
                </a:lnTo>
                <a:lnTo>
                  <a:pt x="2179970" y="302260"/>
                </a:lnTo>
                <a:lnTo>
                  <a:pt x="2173138" y="304800"/>
                </a:lnTo>
                <a:lnTo>
                  <a:pt x="2165568" y="306070"/>
                </a:lnTo>
                <a:lnTo>
                  <a:pt x="2377503" y="306070"/>
                </a:lnTo>
                <a:lnTo>
                  <a:pt x="2375839" y="304800"/>
                </a:lnTo>
                <a:lnTo>
                  <a:pt x="2373858" y="304800"/>
                </a:lnTo>
                <a:lnTo>
                  <a:pt x="2369803" y="303530"/>
                </a:lnTo>
                <a:lnTo>
                  <a:pt x="2199055" y="303530"/>
                </a:lnTo>
                <a:lnTo>
                  <a:pt x="2199055" y="302260"/>
                </a:lnTo>
                <a:lnTo>
                  <a:pt x="2201735" y="294640"/>
                </a:lnTo>
                <a:lnTo>
                  <a:pt x="2203716" y="288290"/>
                </a:lnTo>
                <a:lnTo>
                  <a:pt x="2204999" y="281940"/>
                </a:lnTo>
                <a:close/>
              </a:path>
              <a:path w="7020559" h="433070">
                <a:moveTo>
                  <a:pt x="2638374" y="157480"/>
                </a:moveTo>
                <a:lnTo>
                  <a:pt x="2612986" y="157480"/>
                </a:lnTo>
                <a:lnTo>
                  <a:pt x="2612986" y="250190"/>
                </a:lnTo>
                <a:lnTo>
                  <a:pt x="2609032" y="274320"/>
                </a:lnTo>
                <a:lnTo>
                  <a:pt x="2597169" y="292100"/>
                </a:lnTo>
                <a:lnTo>
                  <a:pt x="2577400" y="302260"/>
                </a:lnTo>
                <a:lnTo>
                  <a:pt x="2549728" y="306070"/>
                </a:lnTo>
                <a:lnTo>
                  <a:pt x="7020001" y="306070"/>
                </a:lnTo>
                <a:lnTo>
                  <a:pt x="7020001" y="303530"/>
                </a:lnTo>
                <a:lnTo>
                  <a:pt x="2638374" y="303530"/>
                </a:lnTo>
                <a:lnTo>
                  <a:pt x="2638374" y="157480"/>
                </a:lnTo>
                <a:close/>
              </a:path>
              <a:path w="7020559" h="433070">
                <a:moveTo>
                  <a:pt x="635127" y="157480"/>
                </a:moveTo>
                <a:lnTo>
                  <a:pt x="615200" y="157480"/>
                </a:lnTo>
                <a:lnTo>
                  <a:pt x="615200" y="191770"/>
                </a:lnTo>
                <a:lnTo>
                  <a:pt x="543318" y="191770"/>
                </a:lnTo>
                <a:lnTo>
                  <a:pt x="543318" y="217170"/>
                </a:lnTo>
                <a:lnTo>
                  <a:pt x="601497" y="217170"/>
                </a:lnTo>
                <a:lnTo>
                  <a:pt x="601497" y="247650"/>
                </a:lnTo>
                <a:lnTo>
                  <a:pt x="543318" y="247650"/>
                </a:lnTo>
                <a:lnTo>
                  <a:pt x="543318" y="303530"/>
                </a:lnTo>
                <a:lnTo>
                  <a:pt x="635127" y="303530"/>
                </a:lnTo>
                <a:lnTo>
                  <a:pt x="635127" y="157480"/>
                </a:lnTo>
                <a:close/>
              </a:path>
              <a:path w="7020559" h="433070">
                <a:moveTo>
                  <a:pt x="746351" y="157480"/>
                </a:moveTo>
                <a:lnTo>
                  <a:pt x="674331" y="157480"/>
                </a:lnTo>
                <a:lnTo>
                  <a:pt x="674331" y="303530"/>
                </a:lnTo>
                <a:lnTo>
                  <a:pt x="748817" y="303530"/>
                </a:lnTo>
                <a:lnTo>
                  <a:pt x="739416" y="300990"/>
                </a:lnTo>
                <a:lnTo>
                  <a:pt x="730643" y="297180"/>
                </a:lnTo>
                <a:lnTo>
                  <a:pt x="700221" y="261620"/>
                </a:lnTo>
                <a:lnTo>
                  <a:pt x="694944" y="231140"/>
                </a:lnTo>
                <a:lnTo>
                  <a:pt x="695284" y="222250"/>
                </a:lnTo>
                <a:lnTo>
                  <a:pt x="711027" y="180340"/>
                </a:lnTo>
                <a:lnTo>
                  <a:pt x="739267" y="160020"/>
                </a:lnTo>
                <a:lnTo>
                  <a:pt x="746351" y="157480"/>
                </a:lnTo>
                <a:close/>
              </a:path>
              <a:path w="7020559" h="433070">
                <a:moveTo>
                  <a:pt x="954278" y="246380"/>
                </a:moveTo>
                <a:lnTo>
                  <a:pt x="899274" y="246380"/>
                </a:lnTo>
                <a:lnTo>
                  <a:pt x="899274" y="303530"/>
                </a:lnTo>
                <a:lnTo>
                  <a:pt x="954278" y="303530"/>
                </a:lnTo>
                <a:lnTo>
                  <a:pt x="954278" y="246380"/>
                </a:lnTo>
                <a:close/>
              </a:path>
              <a:path w="7020559" h="433070">
                <a:moveTo>
                  <a:pt x="1018971" y="157480"/>
                </a:moveTo>
                <a:lnTo>
                  <a:pt x="993571" y="157480"/>
                </a:lnTo>
                <a:lnTo>
                  <a:pt x="993571" y="303530"/>
                </a:lnTo>
                <a:lnTo>
                  <a:pt x="1018971" y="303530"/>
                </a:lnTo>
                <a:lnTo>
                  <a:pt x="1018971" y="157480"/>
                </a:lnTo>
                <a:close/>
              </a:path>
              <a:path w="7020559" h="433070">
                <a:moveTo>
                  <a:pt x="1197533" y="157480"/>
                </a:moveTo>
                <a:lnTo>
                  <a:pt x="1131011" y="157480"/>
                </a:lnTo>
                <a:lnTo>
                  <a:pt x="1131011" y="191770"/>
                </a:lnTo>
                <a:lnTo>
                  <a:pt x="1058176" y="191770"/>
                </a:lnTo>
                <a:lnTo>
                  <a:pt x="1058176" y="213360"/>
                </a:lnTo>
                <a:lnTo>
                  <a:pt x="1117307" y="213360"/>
                </a:lnTo>
                <a:lnTo>
                  <a:pt x="1117307" y="243840"/>
                </a:lnTo>
                <a:lnTo>
                  <a:pt x="1058176" y="243840"/>
                </a:lnTo>
                <a:lnTo>
                  <a:pt x="1058176" y="269240"/>
                </a:lnTo>
                <a:lnTo>
                  <a:pt x="1131011" y="269240"/>
                </a:lnTo>
                <a:lnTo>
                  <a:pt x="1131011" y="303530"/>
                </a:lnTo>
                <a:lnTo>
                  <a:pt x="1197533" y="303530"/>
                </a:lnTo>
                <a:lnTo>
                  <a:pt x="1197533" y="157480"/>
                </a:lnTo>
                <a:close/>
              </a:path>
              <a:path w="7020559" h="433070">
                <a:moveTo>
                  <a:pt x="1334198" y="157480"/>
                </a:moveTo>
                <a:lnTo>
                  <a:pt x="1276159" y="157480"/>
                </a:lnTo>
                <a:lnTo>
                  <a:pt x="1290154" y="161290"/>
                </a:lnTo>
                <a:lnTo>
                  <a:pt x="1296149" y="163830"/>
                </a:lnTo>
                <a:lnTo>
                  <a:pt x="1306118" y="171450"/>
                </a:lnTo>
                <a:lnTo>
                  <a:pt x="1309814" y="176530"/>
                </a:lnTo>
                <a:lnTo>
                  <a:pt x="1314678" y="189230"/>
                </a:lnTo>
                <a:lnTo>
                  <a:pt x="1315885" y="196850"/>
                </a:lnTo>
                <a:lnTo>
                  <a:pt x="1315885" y="214630"/>
                </a:lnTo>
                <a:lnTo>
                  <a:pt x="1294180" y="246380"/>
                </a:lnTo>
                <a:lnTo>
                  <a:pt x="1266812" y="254000"/>
                </a:lnTo>
                <a:lnTo>
                  <a:pt x="1236726" y="254000"/>
                </a:lnTo>
                <a:lnTo>
                  <a:pt x="1236726" y="303530"/>
                </a:lnTo>
                <a:lnTo>
                  <a:pt x="1334198" y="303530"/>
                </a:lnTo>
                <a:lnTo>
                  <a:pt x="1334198" y="157480"/>
                </a:lnTo>
                <a:close/>
              </a:path>
              <a:path w="7020559" h="433070">
                <a:moveTo>
                  <a:pt x="1468564" y="157480"/>
                </a:moveTo>
                <a:lnTo>
                  <a:pt x="1446225" y="157480"/>
                </a:lnTo>
                <a:lnTo>
                  <a:pt x="1446225" y="191770"/>
                </a:lnTo>
                <a:lnTo>
                  <a:pt x="1373390" y="191770"/>
                </a:lnTo>
                <a:lnTo>
                  <a:pt x="1373390" y="213360"/>
                </a:lnTo>
                <a:lnTo>
                  <a:pt x="1432521" y="213360"/>
                </a:lnTo>
                <a:lnTo>
                  <a:pt x="1432521" y="243840"/>
                </a:lnTo>
                <a:lnTo>
                  <a:pt x="1373390" y="243840"/>
                </a:lnTo>
                <a:lnTo>
                  <a:pt x="1373390" y="269240"/>
                </a:lnTo>
                <a:lnTo>
                  <a:pt x="1446225" y="269240"/>
                </a:lnTo>
                <a:lnTo>
                  <a:pt x="1446225" y="303530"/>
                </a:lnTo>
                <a:lnTo>
                  <a:pt x="1468564" y="303530"/>
                </a:lnTo>
                <a:lnTo>
                  <a:pt x="1468564" y="157480"/>
                </a:lnTo>
                <a:close/>
              </a:path>
              <a:path w="7020559" h="433070">
                <a:moveTo>
                  <a:pt x="1659382" y="157480"/>
                </a:moveTo>
                <a:lnTo>
                  <a:pt x="1537265" y="157480"/>
                </a:lnTo>
                <a:lnTo>
                  <a:pt x="1550835" y="160020"/>
                </a:lnTo>
                <a:lnTo>
                  <a:pt x="1559433" y="162560"/>
                </a:lnTo>
                <a:lnTo>
                  <a:pt x="1592770" y="191770"/>
                </a:lnTo>
                <a:lnTo>
                  <a:pt x="1601012" y="222250"/>
                </a:lnTo>
                <a:lnTo>
                  <a:pt x="1601012" y="238760"/>
                </a:lnTo>
                <a:lnTo>
                  <a:pt x="1585582" y="279400"/>
                </a:lnTo>
                <a:lnTo>
                  <a:pt x="1552854" y="299720"/>
                </a:lnTo>
                <a:lnTo>
                  <a:pt x="1546122" y="302260"/>
                </a:lnTo>
                <a:lnTo>
                  <a:pt x="1539014" y="303530"/>
                </a:lnTo>
                <a:lnTo>
                  <a:pt x="1601876" y="303530"/>
                </a:lnTo>
                <a:lnTo>
                  <a:pt x="1659382" y="157480"/>
                </a:lnTo>
                <a:close/>
              </a:path>
              <a:path w="7020559" h="433070">
                <a:moveTo>
                  <a:pt x="1704708" y="278130"/>
                </a:moveTo>
                <a:lnTo>
                  <a:pt x="1650174" y="278130"/>
                </a:lnTo>
                <a:lnTo>
                  <a:pt x="1640116" y="303530"/>
                </a:lnTo>
                <a:lnTo>
                  <a:pt x="1714766" y="303530"/>
                </a:lnTo>
                <a:lnTo>
                  <a:pt x="1704708" y="278130"/>
                </a:lnTo>
                <a:close/>
              </a:path>
              <a:path w="7020559" h="433070">
                <a:moveTo>
                  <a:pt x="1807405" y="157480"/>
                </a:moveTo>
                <a:lnTo>
                  <a:pt x="1697037" y="157480"/>
                </a:lnTo>
                <a:lnTo>
                  <a:pt x="1754543" y="303530"/>
                </a:lnTo>
                <a:lnTo>
                  <a:pt x="1804776" y="303530"/>
                </a:lnTo>
                <a:lnTo>
                  <a:pt x="1798104" y="300990"/>
                </a:lnTo>
                <a:lnTo>
                  <a:pt x="1791791" y="297180"/>
                </a:lnTo>
                <a:lnTo>
                  <a:pt x="1785942" y="294640"/>
                </a:lnTo>
                <a:lnTo>
                  <a:pt x="1780557" y="289560"/>
                </a:lnTo>
                <a:lnTo>
                  <a:pt x="1775637" y="285750"/>
                </a:lnTo>
                <a:lnTo>
                  <a:pt x="1756844" y="246380"/>
                </a:lnTo>
                <a:lnTo>
                  <a:pt x="1755508" y="231140"/>
                </a:lnTo>
                <a:lnTo>
                  <a:pt x="1755858" y="222250"/>
                </a:lnTo>
                <a:lnTo>
                  <a:pt x="1771947" y="180340"/>
                </a:lnTo>
                <a:lnTo>
                  <a:pt x="1800364" y="160020"/>
                </a:lnTo>
                <a:lnTo>
                  <a:pt x="1807405" y="157480"/>
                </a:lnTo>
                <a:close/>
              </a:path>
              <a:path w="7020559" h="433070">
                <a:moveTo>
                  <a:pt x="1922548" y="243840"/>
                </a:moveTo>
                <a:lnTo>
                  <a:pt x="1904060" y="243840"/>
                </a:lnTo>
                <a:lnTo>
                  <a:pt x="1904060" y="303530"/>
                </a:lnTo>
                <a:lnTo>
                  <a:pt x="1973394" y="303530"/>
                </a:lnTo>
                <a:lnTo>
                  <a:pt x="1966353" y="300990"/>
                </a:lnTo>
                <a:lnTo>
                  <a:pt x="1959692" y="297180"/>
                </a:lnTo>
                <a:lnTo>
                  <a:pt x="1953520" y="294640"/>
                </a:lnTo>
                <a:lnTo>
                  <a:pt x="1947833" y="289560"/>
                </a:lnTo>
                <a:lnTo>
                  <a:pt x="1942630" y="285750"/>
                </a:lnTo>
                <a:lnTo>
                  <a:pt x="1922899" y="246380"/>
                </a:lnTo>
                <a:lnTo>
                  <a:pt x="1922548" y="243840"/>
                </a:lnTo>
                <a:close/>
              </a:path>
              <a:path w="7020559" h="433070">
                <a:moveTo>
                  <a:pt x="2257310" y="243840"/>
                </a:moveTo>
                <a:lnTo>
                  <a:pt x="2234984" y="243840"/>
                </a:lnTo>
                <a:lnTo>
                  <a:pt x="2234984" y="303530"/>
                </a:lnTo>
                <a:lnTo>
                  <a:pt x="2257310" y="303530"/>
                </a:lnTo>
                <a:lnTo>
                  <a:pt x="2257310" y="243840"/>
                </a:lnTo>
                <a:close/>
              </a:path>
              <a:path w="7020559" h="433070">
                <a:moveTo>
                  <a:pt x="2371418" y="157480"/>
                </a:moveTo>
                <a:lnTo>
                  <a:pt x="2296515" y="157480"/>
                </a:lnTo>
                <a:lnTo>
                  <a:pt x="2296515" y="303530"/>
                </a:lnTo>
                <a:lnTo>
                  <a:pt x="2369803" y="303530"/>
                </a:lnTo>
                <a:lnTo>
                  <a:pt x="2361692" y="300990"/>
                </a:lnTo>
                <a:lnTo>
                  <a:pt x="2350777" y="295910"/>
                </a:lnTo>
                <a:lnTo>
                  <a:pt x="2321021" y="257810"/>
                </a:lnTo>
                <a:lnTo>
                  <a:pt x="2317127" y="231140"/>
                </a:lnTo>
                <a:lnTo>
                  <a:pt x="2317729" y="219710"/>
                </a:lnTo>
                <a:lnTo>
                  <a:pt x="2332031" y="182880"/>
                </a:lnTo>
                <a:lnTo>
                  <a:pt x="2362108" y="160020"/>
                </a:lnTo>
                <a:lnTo>
                  <a:pt x="2371418" y="157480"/>
                </a:lnTo>
                <a:close/>
              </a:path>
              <a:path w="7020559" h="433070">
                <a:moveTo>
                  <a:pt x="7020001" y="157480"/>
                </a:moveTo>
                <a:lnTo>
                  <a:pt x="2750413" y="157480"/>
                </a:lnTo>
                <a:lnTo>
                  <a:pt x="2750413" y="191770"/>
                </a:lnTo>
                <a:lnTo>
                  <a:pt x="2677579" y="191770"/>
                </a:lnTo>
                <a:lnTo>
                  <a:pt x="2677579" y="213360"/>
                </a:lnTo>
                <a:lnTo>
                  <a:pt x="2736710" y="213360"/>
                </a:lnTo>
                <a:lnTo>
                  <a:pt x="2736710" y="243840"/>
                </a:lnTo>
                <a:lnTo>
                  <a:pt x="2677579" y="243840"/>
                </a:lnTo>
                <a:lnTo>
                  <a:pt x="2677579" y="269240"/>
                </a:lnTo>
                <a:lnTo>
                  <a:pt x="2750413" y="269240"/>
                </a:lnTo>
                <a:lnTo>
                  <a:pt x="2750413" y="303530"/>
                </a:lnTo>
                <a:lnTo>
                  <a:pt x="7020001" y="303530"/>
                </a:lnTo>
                <a:lnTo>
                  <a:pt x="7020001" y="157480"/>
                </a:lnTo>
                <a:close/>
              </a:path>
              <a:path w="7020559" h="433070">
                <a:moveTo>
                  <a:pt x="7020001" y="85090"/>
                </a:moveTo>
                <a:lnTo>
                  <a:pt x="291147" y="85090"/>
                </a:lnTo>
                <a:lnTo>
                  <a:pt x="291147" y="295910"/>
                </a:lnTo>
                <a:lnTo>
                  <a:pt x="331876" y="295910"/>
                </a:lnTo>
                <a:lnTo>
                  <a:pt x="331876" y="134620"/>
                </a:lnTo>
                <a:lnTo>
                  <a:pt x="1384723" y="134620"/>
                </a:lnTo>
                <a:lnTo>
                  <a:pt x="1387576" y="119380"/>
                </a:lnTo>
                <a:lnTo>
                  <a:pt x="7020001" y="119380"/>
                </a:lnTo>
                <a:lnTo>
                  <a:pt x="7020001" y="85090"/>
                </a:lnTo>
                <a:close/>
              </a:path>
              <a:path w="7020559" h="433070">
                <a:moveTo>
                  <a:pt x="778256" y="191770"/>
                </a:moveTo>
                <a:lnTo>
                  <a:pt x="769505" y="191770"/>
                </a:lnTo>
                <a:lnTo>
                  <a:pt x="762266" y="193040"/>
                </a:lnTo>
                <a:lnTo>
                  <a:pt x="736536" y="222250"/>
                </a:lnTo>
                <a:lnTo>
                  <a:pt x="735965" y="231140"/>
                </a:lnTo>
                <a:lnTo>
                  <a:pt x="736536" y="238760"/>
                </a:lnTo>
                <a:lnTo>
                  <a:pt x="762266" y="267970"/>
                </a:lnTo>
                <a:lnTo>
                  <a:pt x="769505" y="269240"/>
                </a:lnTo>
                <a:lnTo>
                  <a:pt x="778383" y="269240"/>
                </a:lnTo>
                <a:lnTo>
                  <a:pt x="785774" y="266700"/>
                </a:lnTo>
                <a:lnTo>
                  <a:pt x="797598" y="256540"/>
                </a:lnTo>
                <a:lnTo>
                  <a:pt x="801700" y="250190"/>
                </a:lnTo>
                <a:lnTo>
                  <a:pt x="804011" y="241300"/>
                </a:lnTo>
                <a:lnTo>
                  <a:pt x="860069" y="241300"/>
                </a:lnTo>
                <a:lnTo>
                  <a:pt x="860069" y="219710"/>
                </a:lnTo>
                <a:lnTo>
                  <a:pt x="803236" y="219710"/>
                </a:lnTo>
                <a:lnTo>
                  <a:pt x="801128" y="210820"/>
                </a:lnTo>
                <a:lnTo>
                  <a:pt x="797166" y="204470"/>
                </a:lnTo>
                <a:lnTo>
                  <a:pt x="785545" y="194310"/>
                </a:lnTo>
                <a:lnTo>
                  <a:pt x="778256" y="191770"/>
                </a:lnTo>
                <a:close/>
              </a:path>
              <a:path w="7020559" h="433070">
                <a:moveTo>
                  <a:pt x="1523669" y="191770"/>
                </a:moveTo>
                <a:lnTo>
                  <a:pt x="1507756" y="191770"/>
                </a:lnTo>
                <a:lnTo>
                  <a:pt x="1507756" y="269240"/>
                </a:lnTo>
                <a:lnTo>
                  <a:pt x="1523669" y="269240"/>
                </a:lnTo>
                <a:lnTo>
                  <a:pt x="1532158" y="267970"/>
                </a:lnTo>
                <a:lnTo>
                  <a:pt x="1559237" y="238760"/>
                </a:lnTo>
                <a:lnTo>
                  <a:pt x="1559801" y="231140"/>
                </a:lnTo>
                <a:lnTo>
                  <a:pt x="1559255" y="220980"/>
                </a:lnTo>
                <a:lnTo>
                  <a:pt x="1532391" y="193040"/>
                </a:lnTo>
                <a:lnTo>
                  <a:pt x="1523669" y="191770"/>
                </a:lnTo>
                <a:close/>
              </a:path>
              <a:path w="7020559" h="433070">
                <a:moveTo>
                  <a:pt x="1838566" y="191770"/>
                </a:moveTo>
                <a:lnTo>
                  <a:pt x="1830260" y="191770"/>
                </a:lnTo>
                <a:lnTo>
                  <a:pt x="1823021" y="193040"/>
                </a:lnTo>
                <a:lnTo>
                  <a:pt x="1797291" y="222250"/>
                </a:lnTo>
                <a:lnTo>
                  <a:pt x="1796719" y="231140"/>
                </a:lnTo>
                <a:lnTo>
                  <a:pt x="1797315" y="238760"/>
                </a:lnTo>
                <a:lnTo>
                  <a:pt x="1824300" y="267970"/>
                </a:lnTo>
                <a:lnTo>
                  <a:pt x="1831987" y="269240"/>
                </a:lnTo>
                <a:lnTo>
                  <a:pt x="1840547" y="269240"/>
                </a:lnTo>
                <a:lnTo>
                  <a:pt x="1847634" y="266700"/>
                </a:lnTo>
                <a:lnTo>
                  <a:pt x="1858886" y="257810"/>
                </a:lnTo>
                <a:lnTo>
                  <a:pt x="1862010" y="251460"/>
                </a:lnTo>
                <a:lnTo>
                  <a:pt x="1862658" y="243840"/>
                </a:lnTo>
                <a:lnTo>
                  <a:pt x="1922548" y="243840"/>
                </a:lnTo>
                <a:lnTo>
                  <a:pt x="1921847" y="238760"/>
                </a:lnTo>
                <a:lnTo>
                  <a:pt x="1921497" y="231140"/>
                </a:lnTo>
                <a:lnTo>
                  <a:pt x="1921847" y="222250"/>
                </a:lnTo>
                <a:lnTo>
                  <a:pt x="1922548" y="217170"/>
                </a:lnTo>
                <a:lnTo>
                  <a:pt x="1862277" y="217170"/>
                </a:lnTo>
                <a:lnTo>
                  <a:pt x="1861185" y="209550"/>
                </a:lnTo>
                <a:lnTo>
                  <a:pt x="1857654" y="203200"/>
                </a:lnTo>
                <a:lnTo>
                  <a:pt x="1845703" y="194310"/>
                </a:lnTo>
                <a:lnTo>
                  <a:pt x="1838566" y="191770"/>
                </a:lnTo>
                <a:close/>
              </a:path>
              <a:path w="7020559" h="433070">
                <a:moveTo>
                  <a:pt x="1996249" y="191770"/>
                </a:moveTo>
                <a:lnTo>
                  <a:pt x="1964996" y="214630"/>
                </a:lnTo>
                <a:lnTo>
                  <a:pt x="1962708" y="231140"/>
                </a:lnTo>
                <a:lnTo>
                  <a:pt x="1963280" y="238760"/>
                </a:lnTo>
                <a:lnTo>
                  <a:pt x="1989015" y="267970"/>
                </a:lnTo>
                <a:lnTo>
                  <a:pt x="1996249" y="269240"/>
                </a:lnTo>
                <a:lnTo>
                  <a:pt x="2003445" y="267970"/>
                </a:lnTo>
                <a:lnTo>
                  <a:pt x="2029041" y="238760"/>
                </a:lnTo>
                <a:lnTo>
                  <a:pt x="2029612" y="231140"/>
                </a:lnTo>
                <a:lnTo>
                  <a:pt x="2029038" y="222250"/>
                </a:lnTo>
                <a:lnTo>
                  <a:pt x="2003405" y="193040"/>
                </a:lnTo>
                <a:lnTo>
                  <a:pt x="1996249" y="191770"/>
                </a:lnTo>
                <a:close/>
              </a:path>
              <a:path w="7020559" h="433070">
                <a:moveTo>
                  <a:pt x="2169502" y="191770"/>
                </a:moveTo>
                <a:lnTo>
                  <a:pt x="2161197" y="191770"/>
                </a:lnTo>
                <a:lnTo>
                  <a:pt x="2153957" y="193040"/>
                </a:lnTo>
                <a:lnTo>
                  <a:pt x="2128217" y="222250"/>
                </a:lnTo>
                <a:lnTo>
                  <a:pt x="2127643" y="231140"/>
                </a:lnTo>
                <a:lnTo>
                  <a:pt x="2128240" y="238760"/>
                </a:lnTo>
                <a:lnTo>
                  <a:pt x="2155237" y="267970"/>
                </a:lnTo>
                <a:lnTo>
                  <a:pt x="2162924" y="269240"/>
                </a:lnTo>
                <a:lnTo>
                  <a:pt x="2171484" y="269240"/>
                </a:lnTo>
                <a:lnTo>
                  <a:pt x="2178570" y="266700"/>
                </a:lnTo>
                <a:lnTo>
                  <a:pt x="2189822" y="257810"/>
                </a:lnTo>
                <a:lnTo>
                  <a:pt x="2192947" y="251460"/>
                </a:lnTo>
                <a:lnTo>
                  <a:pt x="2193582" y="243840"/>
                </a:lnTo>
                <a:lnTo>
                  <a:pt x="2257310" y="243840"/>
                </a:lnTo>
                <a:lnTo>
                  <a:pt x="2257310" y="217170"/>
                </a:lnTo>
                <a:lnTo>
                  <a:pt x="2193201" y="217170"/>
                </a:lnTo>
                <a:lnTo>
                  <a:pt x="2192121" y="209550"/>
                </a:lnTo>
                <a:lnTo>
                  <a:pt x="2188591" y="203200"/>
                </a:lnTo>
                <a:lnTo>
                  <a:pt x="2176640" y="194310"/>
                </a:lnTo>
                <a:lnTo>
                  <a:pt x="2169502" y="191770"/>
                </a:lnTo>
                <a:close/>
              </a:path>
              <a:path w="7020559" h="433070">
                <a:moveTo>
                  <a:pt x="2391689" y="191770"/>
                </a:moveTo>
                <a:lnTo>
                  <a:pt x="2360434" y="214630"/>
                </a:lnTo>
                <a:lnTo>
                  <a:pt x="2358148" y="231140"/>
                </a:lnTo>
                <a:lnTo>
                  <a:pt x="2358720" y="238760"/>
                </a:lnTo>
                <a:lnTo>
                  <a:pt x="2384450" y="267970"/>
                </a:lnTo>
                <a:lnTo>
                  <a:pt x="2391689" y="269240"/>
                </a:lnTo>
                <a:lnTo>
                  <a:pt x="2398883" y="267970"/>
                </a:lnTo>
                <a:lnTo>
                  <a:pt x="2424470" y="238760"/>
                </a:lnTo>
                <a:lnTo>
                  <a:pt x="2425039" y="231140"/>
                </a:lnTo>
                <a:lnTo>
                  <a:pt x="2424468" y="222250"/>
                </a:lnTo>
                <a:lnTo>
                  <a:pt x="2398845" y="193040"/>
                </a:lnTo>
                <a:lnTo>
                  <a:pt x="2391689" y="191770"/>
                </a:lnTo>
                <a:close/>
              </a:path>
              <a:path w="7020559" h="433070">
                <a:moveTo>
                  <a:pt x="2573693" y="157480"/>
                </a:moveTo>
                <a:lnTo>
                  <a:pt x="2525763" y="157480"/>
                </a:lnTo>
                <a:lnTo>
                  <a:pt x="2525763" y="247650"/>
                </a:lnTo>
                <a:lnTo>
                  <a:pt x="2543403" y="267970"/>
                </a:lnTo>
                <a:lnTo>
                  <a:pt x="2546400" y="269240"/>
                </a:lnTo>
                <a:lnTo>
                  <a:pt x="2553055" y="269240"/>
                </a:lnTo>
                <a:lnTo>
                  <a:pt x="2556052" y="267970"/>
                </a:lnTo>
                <a:lnTo>
                  <a:pt x="2561424" y="266700"/>
                </a:lnTo>
                <a:lnTo>
                  <a:pt x="2573693" y="247650"/>
                </a:lnTo>
                <a:lnTo>
                  <a:pt x="2573693" y="157480"/>
                </a:lnTo>
                <a:close/>
              </a:path>
              <a:path w="7020559" h="433070">
                <a:moveTo>
                  <a:pt x="1677390" y="205740"/>
                </a:moveTo>
                <a:lnTo>
                  <a:pt x="1661960" y="246380"/>
                </a:lnTo>
                <a:lnTo>
                  <a:pt x="1692922" y="246380"/>
                </a:lnTo>
                <a:lnTo>
                  <a:pt x="1677390" y="205740"/>
                </a:lnTo>
                <a:close/>
              </a:path>
              <a:path w="7020559" h="433070">
                <a:moveTo>
                  <a:pt x="1267015" y="191770"/>
                </a:moveTo>
                <a:lnTo>
                  <a:pt x="1236726" y="191770"/>
                </a:lnTo>
                <a:lnTo>
                  <a:pt x="1236726" y="222250"/>
                </a:lnTo>
                <a:lnTo>
                  <a:pt x="1261999" y="222250"/>
                </a:lnTo>
                <a:lnTo>
                  <a:pt x="1267167" y="220980"/>
                </a:lnTo>
                <a:lnTo>
                  <a:pt x="1273175" y="215900"/>
                </a:lnTo>
                <a:lnTo>
                  <a:pt x="1274673" y="212090"/>
                </a:lnTo>
                <a:lnTo>
                  <a:pt x="1274673" y="200660"/>
                </a:lnTo>
                <a:lnTo>
                  <a:pt x="1273149" y="196850"/>
                </a:lnTo>
                <a:lnTo>
                  <a:pt x="1267015" y="191770"/>
                </a:lnTo>
                <a:close/>
              </a:path>
              <a:path w="7020559" h="433070">
                <a:moveTo>
                  <a:pt x="1822354" y="154940"/>
                </a:moveTo>
                <a:lnTo>
                  <a:pt x="769505" y="154940"/>
                </a:lnTo>
                <a:lnTo>
                  <a:pt x="783202" y="156210"/>
                </a:lnTo>
                <a:lnTo>
                  <a:pt x="795642" y="158750"/>
                </a:lnTo>
                <a:lnTo>
                  <a:pt x="832254" y="185420"/>
                </a:lnTo>
                <a:lnTo>
                  <a:pt x="841578" y="205740"/>
                </a:lnTo>
                <a:lnTo>
                  <a:pt x="803236" y="219710"/>
                </a:lnTo>
                <a:lnTo>
                  <a:pt x="860069" y="219710"/>
                </a:lnTo>
                <a:lnTo>
                  <a:pt x="860069" y="157480"/>
                </a:lnTo>
                <a:lnTo>
                  <a:pt x="1807405" y="157480"/>
                </a:lnTo>
                <a:lnTo>
                  <a:pt x="1822354" y="154940"/>
                </a:lnTo>
                <a:close/>
              </a:path>
              <a:path w="7020559" h="433070">
                <a:moveTo>
                  <a:pt x="1988343" y="154940"/>
                </a:moveTo>
                <a:lnTo>
                  <a:pt x="1839823" y="154940"/>
                </a:lnTo>
                <a:lnTo>
                  <a:pt x="1848969" y="157480"/>
                </a:lnTo>
                <a:lnTo>
                  <a:pt x="1857697" y="158750"/>
                </a:lnTo>
                <a:lnTo>
                  <a:pt x="1866011" y="162560"/>
                </a:lnTo>
                <a:lnTo>
                  <a:pt x="1897089" y="191770"/>
                </a:lnTo>
                <a:lnTo>
                  <a:pt x="1904060" y="217170"/>
                </a:lnTo>
                <a:lnTo>
                  <a:pt x="1922548" y="217170"/>
                </a:lnTo>
                <a:lnTo>
                  <a:pt x="1937938" y="180340"/>
                </a:lnTo>
                <a:lnTo>
                  <a:pt x="1973394" y="157480"/>
                </a:lnTo>
                <a:lnTo>
                  <a:pt x="1988343" y="154940"/>
                </a:lnTo>
                <a:close/>
              </a:path>
              <a:path w="7020559" h="433070">
                <a:moveTo>
                  <a:pt x="2391689" y="154940"/>
                </a:moveTo>
                <a:lnTo>
                  <a:pt x="2170760" y="154940"/>
                </a:lnTo>
                <a:lnTo>
                  <a:pt x="2179905" y="157480"/>
                </a:lnTo>
                <a:lnTo>
                  <a:pt x="2188634" y="158750"/>
                </a:lnTo>
                <a:lnTo>
                  <a:pt x="2196947" y="162560"/>
                </a:lnTo>
                <a:lnTo>
                  <a:pt x="2228026" y="191770"/>
                </a:lnTo>
                <a:lnTo>
                  <a:pt x="2234984" y="217170"/>
                </a:lnTo>
                <a:lnTo>
                  <a:pt x="2257310" y="217170"/>
                </a:lnTo>
                <a:lnTo>
                  <a:pt x="2257310" y="157480"/>
                </a:lnTo>
                <a:lnTo>
                  <a:pt x="2371418" y="157480"/>
                </a:lnTo>
                <a:lnTo>
                  <a:pt x="2391689" y="154940"/>
                </a:lnTo>
                <a:close/>
              </a:path>
              <a:path w="7020559" h="433070">
                <a:moveTo>
                  <a:pt x="954278" y="157480"/>
                </a:moveTo>
                <a:lnTo>
                  <a:pt x="899274" y="157480"/>
                </a:lnTo>
                <a:lnTo>
                  <a:pt x="899274" y="210820"/>
                </a:lnTo>
                <a:lnTo>
                  <a:pt x="954278" y="210820"/>
                </a:lnTo>
                <a:lnTo>
                  <a:pt x="954278" y="157480"/>
                </a:lnTo>
                <a:close/>
              </a:path>
              <a:path w="7020559" h="433070">
                <a:moveTo>
                  <a:pt x="7020001" y="119380"/>
                </a:moveTo>
                <a:lnTo>
                  <a:pt x="1428788" y="119380"/>
                </a:lnTo>
                <a:lnTo>
                  <a:pt x="1399362" y="151130"/>
                </a:lnTo>
                <a:lnTo>
                  <a:pt x="7020001" y="151130"/>
                </a:lnTo>
                <a:lnTo>
                  <a:pt x="7020001" y="119380"/>
                </a:lnTo>
                <a:close/>
              </a:path>
            </a:pathLst>
          </a:custGeom>
          <a:solidFill>
            <a:srgbClr val="EB37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6675" y="6557315"/>
            <a:ext cx="88900" cy="29013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575"/>
              </a:lnSpc>
            </a:pPr>
            <a:r>
              <a:rPr dirty="0" sz="500" spc="10">
                <a:solidFill>
                  <a:srgbClr val="A3A7D4"/>
                </a:solidFill>
                <a:latin typeface="Tahoma"/>
                <a:cs typeface="Tahoma"/>
              </a:rPr>
              <a:t>design</a:t>
            </a:r>
            <a:r>
              <a:rPr dirty="0" sz="500" spc="-4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-65">
                <a:solidFill>
                  <a:srgbClr val="A3A7D4"/>
                </a:solidFill>
                <a:latin typeface="Tahoma"/>
                <a:cs typeface="Tahoma"/>
              </a:rPr>
              <a:t>:</a:t>
            </a:r>
            <a:r>
              <a:rPr dirty="0" sz="500" spc="-45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  <a:hlinkClick r:id="rId3"/>
              </a:rPr>
              <a:t>www.athoms.fr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</a:rPr>
              <a:t>  </a:t>
            </a:r>
            <a:r>
              <a:rPr dirty="0" sz="500" spc="12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Fiche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réalisée</a:t>
            </a:r>
            <a:r>
              <a:rPr dirty="0" sz="500" spc="-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20">
                <a:solidFill>
                  <a:srgbClr val="4C60AC"/>
                </a:solidFill>
                <a:latin typeface="Microsoft Sans Serif"/>
                <a:cs typeface="Microsoft Sans Serif"/>
              </a:rPr>
              <a:t>par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5">
                <a:solidFill>
                  <a:srgbClr val="4C60AC"/>
                </a:solidFill>
                <a:latin typeface="Microsoft Sans Serif"/>
                <a:cs typeface="Microsoft Sans Serif"/>
              </a:rPr>
              <a:t>Margot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>
                <a:solidFill>
                  <a:srgbClr val="4C60AC"/>
                </a:solidFill>
                <a:latin typeface="Microsoft Sans Serif"/>
                <a:cs typeface="Microsoft Sans Serif"/>
              </a:rPr>
              <a:t>Bonvallet,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CAVILAM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40">
                <a:solidFill>
                  <a:srgbClr val="4C60AC"/>
                </a:solidFill>
                <a:latin typeface="Microsoft Sans Serif"/>
                <a:cs typeface="Microsoft Sans Serif"/>
              </a:rPr>
              <a:t>–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Alliance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française,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Vichy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4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4006" y="2485498"/>
            <a:ext cx="3790315" cy="7025640"/>
            <a:chOff x="144006" y="2485498"/>
            <a:chExt cx="3790315" cy="7025640"/>
          </a:xfrm>
        </p:grpSpPr>
        <p:sp>
          <p:nvSpPr>
            <p:cNvPr id="3" name="object 3"/>
            <p:cNvSpPr/>
            <p:nvPr/>
          </p:nvSpPr>
          <p:spPr>
            <a:xfrm>
              <a:off x="144006" y="3895788"/>
              <a:ext cx="1826260" cy="1403350"/>
            </a:xfrm>
            <a:custGeom>
              <a:avLst/>
              <a:gdLst/>
              <a:ahLst/>
              <a:cxnLst/>
              <a:rect l="l" t="t" r="r" b="b"/>
              <a:pathLst>
                <a:path w="1826260" h="1403350">
                  <a:moveTo>
                    <a:pt x="1614170" y="0"/>
                  </a:moveTo>
                  <a:lnTo>
                    <a:pt x="0" y="1089634"/>
                  </a:lnTo>
                  <a:lnTo>
                    <a:pt x="211759" y="1403337"/>
                  </a:lnTo>
                  <a:lnTo>
                    <a:pt x="1825942" y="313715"/>
                  </a:lnTo>
                  <a:lnTo>
                    <a:pt x="1614170" y="0"/>
                  </a:lnTo>
                  <a:close/>
                </a:path>
              </a:pathLst>
            </a:custGeom>
            <a:solidFill>
              <a:srgbClr val="F9CED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78453" y="2523598"/>
              <a:ext cx="3437254" cy="1795780"/>
            </a:xfrm>
            <a:custGeom>
              <a:avLst/>
              <a:gdLst/>
              <a:ahLst/>
              <a:cxnLst/>
              <a:rect l="l" t="t" r="r" b="b"/>
              <a:pathLst>
                <a:path w="3437254" h="1795779">
                  <a:moveTo>
                    <a:pt x="0" y="1795780"/>
                  </a:moveTo>
                  <a:lnTo>
                    <a:pt x="3436645" y="1795780"/>
                  </a:lnTo>
                  <a:lnTo>
                    <a:pt x="3436645" y="0"/>
                  </a:lnTo>
                  <a:lnTo>
                    <a:pt x="0" y="0"/>
                  </a:lnTo>
                  <a:lnTo>
                    <a:pt x="0" y="17957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8453" y="2504548"/>
              <a:ext cx="3437254" cy="1815464"/>
            </a:xfrm>
            <a:custGeom>
              <a:avLst/>
              <a:gdLst/>
              <a:ahLst/>
              <a:cxnLst/>
              <a:rect l="l" t="t" r="r" b="b"/>
              <a:pathLst>
                <a:path w="3437254" h="1815464">
                  <a:moveTo>
                    <a:pt x="0" y="19050"/>
                  </a:moveTo>
                  <a:lnTo>
                    <a:pt x="0" y="1796249"/>
                  </a:lnTo>
                  <a:lnTo>
                    <a:pt x="0" y="1815299"/>
                  </a:lnTo>
                  <a:lnTo>
                    <a:pt x="19050" y="1815299"/>
                  </a:lnTo>
                  <a:lnTo>
                    <a:pt x="3417595" y="1815299"/>
                  </a:lnTo>
                  <a:lnTo>
                    <a:pt x="3436645" y="1815299"/>
                  </a:lnTo>
                  <a:lnTo>
                    <a:pt x="3436645" y="1796249"/>
                  </a:lnTo>
                  <a:lnTo>
                    <a:pt x="3436645" y="19050"/>
                  </a:lnTo>
                  <a:lnTo>
                    <a:pt x="3436645" y="0"/>
                  </a:lnTo>
                  <a:lnTo>
                    <a:pt x="3417595" y="0"/>
                  </a:lnTo>
                  <a:lnTo>
                    <a:pt x="19050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78447" y="4621314"/>
              <a:ext cx="3437254" cy="4870450"/>
            </a:xfrm>
            <a:custGeom>
              <a:avLst/>
              <a:gdLst/>
              <a:ahLst/>
              <a:cxnLst/>
              <a:rect l="l" t="t" r="r" b="b"/>
              <a:pathLst>
                <a:path w="3437254" h="4870450">
                  <a:moveTo>
                    <a:pt x="3436645" y="0"/>
                  </a:moveTo>
                  <a:lnTo>
                    <a:pt x="0" y="0"/>
                  </a:lnTo>
                  <a:lnTo>
                    <a:pt x="0" y="19050"/>
                  </a:lnTo>
                  <a:lnTo>
                    <a:pt x="0" y="4870450"/>
                  </a:lnTo>
                  <a:lnTo>
                    <a:pt x="3436645" y="4870450"/>
                  </a:lnTo>
                  <a:lnTo>
                    <a:pt x="3436645" y="19050"/>
                  </a:lnTo>
                  <a:lnTo>
                    <a:pt x="343664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78453" y="4621309"/>
              <a:ext cx="3437254" cy="4871085"/>
            </a:xfrm>
            <a:custGeom>
              <a:avLst/>
              <a:gdLst/>
              <a:ahLst/>
              <a:cxnLst/>
              <a:rect l="l" t="t" r="r" b="b"/>
              <a:pathLst>
                <a:path w="3437254" h="4871084">
                  <a:moveTo>
                    <a:pt x="0" y="19050"/>
                  </a:moveTo>
                  <a:lnTo>
                    <a:pt x="0" y="4851488"/>
                  </a:lnTo>
                  <a:lnTo>
                    <a:pt x="0" y="4870538"/>
                  </a:lnTo>
                  <a:lnTo>
                    <a:pt x="19050" y="4870538"/>
                  </a:lnTo>
                  <a:lnTo>
                    <a:pt x="3417595" y="4870538"/>
                  </a:lnTo>
                  <a:lnTo>
                    <a:pt x="3436645" y="4870538"/>
                  </a:lnTo>
                  <a:lnTo>
                    <a:pt x="3436645" y="4851488"/>
                  </a:lnTo>
                  <a:lnTo>
                    <a:pt x="3436645" y="19050"/>
                  </a:lnTo>
                  <a:lnTo>
                    <a:pt x="3436645" y="0"/>
                  </a:lnTo>
                  <a:lnTo>
                    <a:pt x="3417595" y="0"/>
                  </a:lnTo>
                  <a:lnTo>
                    <a:pt x="19050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ln w="38099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163249" y="2485498"/>
          <a:ext cx="2959100" cy="226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375"/>
                <a:gridCol w="282575"/>
              </a:tblGrid>
              <a:tr h="2529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T w="381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>
                    <a:solidFill>
                      <a:srgbClr val="F9CED6"/>
                    </a:solidFill>
                  </a:tcPr>
                </a:tc>
              </a:tr>
              <a:tr h="1975427">
                <a:tc gridSpan="2">
                  <a:txBody>
                    <a:bodyPr/>
                    <a:lstStyle/>
                    <a:p>
                      <a:pPr marL="189865">
                        <a:lnSpc>
                          <a:spcPts val="1185"/>
                        </a:lnSpc>
                      </a:pPr>
                      <a:r>
                        <a:rPr dirty="0" sz="15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Exp</a:t>
                      </a:r>
                      <a:r>
                        <a:rPr dirty="0" sz="1500" spc="-1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dirty="0" sz="15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dirty="0" sz="1500" spc="-2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dirty="0" sz="15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sion</a:t>
                      </a:r>
                      <a:r>
                        <a:rPr dirty="0" sz="1500" spc="-11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5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1500" spc="-3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dirty="0" sz="15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ale</a:t>
                      </a:r>
                      <a:endParaRPr sz="1500">
                        <a:latin typeface="Tahoma"/>
                        <a:cs typeface="Tahoma"/>
                      </a:endParaRPr>
                    </a:p>
                    <a:p>
                      <a:pPr marL="189865" marR="185420">
                        <a:lnSpc>
                          <a:spcPts val="1300"/>
                        </a:lnSpc>
                        <a:spcBef>
                          <a:spcPts val="525"/>
                        </a:spcBef>
                      </a:pP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tits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upes,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nnez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pini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ur</a:t>
                      </a:r>
                      <a:r>
                        <a:rPr dirty="0" sz="1100" spc="-10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les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ffirm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ti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ns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ui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antes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: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  <a:p>
                      <a:pPr marL="276225" marR="489584" indent="-86995">
                        <a:lnSpc>
                          <a:spcPts val="1300"/>
                        </a:lnSpc>
                        <a:spcBef>
                          <a:spcPts val="565"/>
                        </a:spcBef>
                        <a:buChar char="-"/>
                        <a:tabLst>
                          <a:tab pos="276860" algn="l"/>
                        </a:tabLst>
                      </a:pP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’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difficile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u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er</a:t>
                      </a:r>
                      <a:r>
                        <a:rPr dirty="0" sz="1100" spc="-114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1100" spc="-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ais 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amis.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Il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pa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ner 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tt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6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6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ô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té.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276225" marR="233679" indent="-86995">
                        <a:lnSpc>
                          <a:spcPts val="1300"/>
                        </a:lnSpc>
                        <a:spcBef>
                          <a:spcPts val="570"/>
                        </a:spcBef>
                        <a:buChar char="-"/>
                        <a:tabLst>
                          <a:tab pos="276860" algn="l"/>
                        </a:tabLst>
                      </a:pPr>
                      <a:r>
                        <a:rPr dirty="0" sz="1100" spc="1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Tout </a:t>
                      </a:r>
                      <a:r>
                        <a:rPr dirty="0" sz="1100" spc="-1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le </a:t>
                      </a:r>
                      <a:r>
                        <a:rPr dirty="0" sz="1100" spc="6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monde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ment. </a:t>
                      </a:r>
                      <a:r>
                        <a:rPr dirty="0" sz="1100" spc="-18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/ </a:t>
                      </a:r>
                      <a:r>
                        <a:rPr dirty="0" sz="1100" spc="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C’est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difficile </a:t>
                      </a:r>
                      <a:r>
                        <a:rPr dirty="0" sz="1100" spc="-32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nner</a:t>
                      </a:r>
                      <a:r>
                        <a:rPr dirty="0" sz="1100" spc="-10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nfian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1100" spc="-8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à</a:t>
                      </a:r>
                      <a:r>
                        <a:rPr dirty="0" sz="1100" spc="-9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quelqu</a:t>
                      </a:r>
                      <a:r>
                        <a:rPr dirty="0" sz="1100" spc="-35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’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un.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dirty="0" sz="110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Mise</a:t>
                      </a:r>
                      <a:r>
                        <a:rPr dirty="0" sz="1100" spc="-6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100" spc="-6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mmun.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  <a:lnB w="38100">
                      <a:solidFill>
                        <a:srgbClr val="F9CED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632873" y="2523598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839"/>
              </a:lnSpc>
            </a:pPr>
            <a:r>
              <a:rPr dirty="0" sz="1600" spc="-330" b="1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2873" y="4640359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62230">
              <a:lnSpc>
                <a:spcPts val="1839"/>
              </a:lnSpc>
            </a:pPr>
            <a:r>
              <a:rPr dirty="0" sz="1600" spc="70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16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69999" y="99551"/>
            <a:ext cx="7020559" cy="1352550"/>
            <a:chOff x="269999" y="99551"/>
            <a:chExt cx="7020559" cy="1352550"/>
          </a:xfrm>
        </p:grpSpPr>
        <p:sp>
          <p:nvSpPr>
            <p:cNvPr id="12" name="object 12"/>
            <p:cNvSpPr/>
            <p:nvPr/>
          </p:nvSpPr>
          <p:spPr>
            <a:xfrm>
              <a:off x="269989" y="99554"/>
              <a:ext cx="6757670" cy="1352550"/>
            </a:xfrm>
            <a:custGeom>
              <a:avLst/>
              <a:gdLst/>
              <a:ahLst/>
              <a:cxnLst/>
              <a:rect l="l" t="t" r="r" b="b"/>
              <a:pathLst>
                <a:path w="6757670" h="1352550">
                  <a:moveTo>
                    <a:pt x="1953958" y="624725"/>
                  </a:moveTo>
                  <a:lnTo>
                    <a:pt x="6743" y="590042"/>
                  </a:lnTo>
                  <a:lnTo>
                    <a:pt x="0" y="968476"/>
                  </a:lnTo>
                  <a:lnTo>
                    <a:pt x="1947214" y="1003160"/>
                  </a:lnTo>
                  <a:lnTo>
                    <a:pt x="1953958" y="624725"/>
                  </a:lnTo>
                  <a:close/>
                </a:path>
                <a:path w="6757670" h="1352550">
                  <a:moveTo>
                    <a:pt x="6757429" y="1031443"/>
                  </a:moveTo>
                  <a:lnTo>
                    <a:pt x="5105463" y="0"/>
                  </a:lnTo>
                  <a:lnTo>
                    <a:pt x="4905006" y="321056"/>
                  </a:lnTo>
                  <a:lnTo>
                    <a:pt x="6556972" y="1352499"/>
                  </a:lnTo>
                  <a:lnTo>
                    <a:pt x="6757429" y="1031443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70000" y="342468"/>
              <a:ext cx="7020559" cy="433705"/>
            </a:xfrm>
            <a:custGeom>
              <a:avLst/>
              <a:gdLst/>
              <a:ahLst/>
              <a:cxnLst/>
              <a:rect l="l" t="t" r="r" b="b"/>
              <a:pathLst>
                <a:path w="7020559" h="433705">
                  <a:moveTo>
                    <a:pt x="7020001" y="0"/>
                  </a:moveTo>
                  <a:lnTo>
                    <a:pt x="0" y="0"/>
                  </a:lnTo>
                  <a:lnTo>
                    <a:pt x="0" y="433336"/>
                  </a:lnTo>
                  <a:lnTo>
                    <a:pt x="7020001" y="433336"/>
                  </a:lnTo>
                  <a:lnTo>
                    <a:pt x="7020001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270000" y="342468"/>
            <a:ext cx="7020559" cy="43370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492125">
              <a:lnSpc>
                <a:spcPct val="100000"/>
              </a:lnSpc>
              <a:spcBef>
                <a:spcPts val="840"/>
              </a:spcBef>
              <a:tabLst>
                <a:tab pos="2934970" algn="l"/>
              </a:tabLst>
            </a:pPr>
            <a:r>
              <a:rPr dirty="0" sz="1550" spc="50" b="1">
                <a:solidFill>
                  <a:srgbClr val="FFFFFF"/>
                </a:solidFill>
                <a:latin typeface="Tahoma"/>
                <a:cs typeface="Tahoma"/>
              </a:rPr>
              <a:t>FICHE</a:t>
            </a:r>
            <a:r>
              <a:rPr dirty="0" sz="1550" spc="-9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50" spc="55" b="1">
                <a:solidFill>
                  <a:srgbClr val="FFFFFF"/>
                </a:solidFill>
                <a:latin typeface="Tahoma"/>
                <a:cs typeface="Tahoma"/>
              </a:rPr>
              <a:t>PÉDAGOGIQUE	</a:t>
            </a:r>
            <a:r>
              <a:rPr dirty="0" sz="1550" spc="20">
                <a:solidFill>
                  <a:srgbClr val="FFFFFF"/>
                </a:solidFill>
                <a:latin typeface="Microsoft Sans Serif"/>
                <a:cs typeface="Microsoft Sans Serif"/>
              </a:rPr>
              <a:t>ENSEIGNANT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8010" y="427723"/>
            <a:ext cx="205104" cy="259079"/>
          </a:xfrm>
          <a:custGeom>
            <a:avLst/>
            <a:gdLst/>
            <a:ahLst/>
            <a:cxnLst/>
            <a:rect l="l" t="t" r="r" b="b"/>
            <a:pathLst>
              <a:path w="205104" h="259079">
                <a:moveTo>
                  <a:pt x="41198" y="28778"/>
                </a:moveTo>
                <a:lnTo>
                  <a:pt x="0" y="28778"/>
                </a:lnTo>
                <a:lnTo>
                  <a:pt x="0" y="238645"/>
                </a:lnTo>
                <a:lnTo>
                  <a:pt x="41198" y="238645"/>
                </a:lnTo>
                <a:lnTo>
                  <a:pt x="41198" y="28778"/>
                </a:lnTo>
                <a:close/>
              </a:path>
              <a:path w="205104" h="259079">
                <a:moveTo>
                  <a:pt x="123139" y="0"/>
                </a:moveTo>
                <a:lnTo>
                  <a:pt x="81927" y="0"/>
                </a:lnTo>
                <a:lnTo>
                  <a:pt x="81927" y="209892"/>
                </a:lnTo>
                <a:lnTo>
                  <a:pt x="123139" y="209892"/>
                </a:lnTo>
                <a:lnTo>
                  <a:pt x="123139" y="0"/>
                </a:lnTo>
                <a:close/>
              </a:path>
              <a:path w="205104" h="259079">
                <a:moveTo>
                  <a:pt x="205079" y="48882"/>
                </a:moveTo>
                <a:lnTo>
                  <a:pt x="163868" y="48882"/>
                </a:lnTo>
                <a:lnTo>
                  <a:pt x="163868" y="258775"/>
                </a:lnTo>
                <a:lnTo>
                  <a:pt x="205079" y="258775"/>
                </a:lnTo>
                <a:lnTo>
                  <a:pt x="205079" y="488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97503" y="2590149"/>
            <a:ext cx="3399154" cy="152781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72085">
              <a:lnSpc>
                <a:spcPct val="100000"/>
              </a:lnSpc>
              <a:spcBef>
                <a:spcPts val="705"/>
              </a:spcBef>
            </a:pPr>
            <a:r>
              <a:rPr dirty="0" sz="1500" spc="35" b="1">
                <a:solidFill>
                  <a:srgbClr val="EB377D"/>
                </a:solidFill>
                <a:latin typeface="Tahoma"/>
                <a:cs typeface="Tahoma"/>
              </a:rPr>
              <a:t>Mise</a:t>
            </a:r>
            <a:r>
              <a:rPr dirty="0" sz="1500" spc="-11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-30" b="1">
                <a:solidFill>
                  <a:srgbClr val="EB377D"/>
                </a:solidFill>
                <a:latin typeface="Tahoma"/>
                <a:cs typeface="Tahoma"/>
              </a:rPr>
              <a:t>en</a:t>
            </a:r>
            <a:r>
              <a:rPr dirty="0" sz="1500" spc="-95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30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1500" b="1">
                <a:solidFill>
                  <a:srgbClr val="EB377D"/>
                </a:solidFill>
                <a:latin typeface="Tahoma"/>
                <a:cs typeface="Tahoma"/>
              </a:rPr>
              <a:t>oute</a:t>
            </a:r>
            <a:endParaRPr sz="1500">
              <a:latin typeface="Tahoma"/>
              <a:cs typeface="Tahoma"/>
            </a:endParaRPr>
          </a:p>
          <a:p>
            <a:pPr marL="172085" marR="210185">
              <a:lnSpc>
                <a:spcPts val="1300"/>
              </a:lnSpc>
              <a:spcBef>
                <a:spcPts val="525"/>
              </a:spcBef>
            </a:pPr>
            <a:r>
              <a:rPr dirty="0" sz="1100" spc="40" i="1">
                <a:solidFill>
                  <a:srgbClr val="4C60AC"/>
                </a:solidFill>
                <a:latin typeface="Arial"/>
                <a:cs typeface="Arial"/>
              </a:rPr>
              <a:t>Écrire </a:t>
            </a:r>
            <a:r>
              <a:rPr dirty="0" sz="1100" spc="55" i="1">
                <a:solidFill>
                  <a:srgbClr val="4C60AC"/>
                </a:solidFill>
                <a:latin typeface="Arial"/>
                <a:cs typeface="Arial"/>
              </a:rPr>
              <a:t>la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phrase </a:t>
            </a:r>
            <a:r>
              <a:rPr dirty="0" sz="1100" spc="-45" i="1">
                <a:solidFill>
                  <a:srgbClr val="4C60AC"/>
                </a:solidFill>
                <a:latin typeface="Arial"/>
                <a:cs typeface="Arial"/>
              </a:rPr>
              <a:t>« </a:t>
            </a:r>
            <a:r>
              <a:rPr dirty="0" sz="1100" spc="20" i="1">
                <a:solidFill>
                  <a:srgbClr val="4C60AC"/>
                </a:solidFill>
                <a:latin typeface="Arial"/>
                <a:cs typeface="Arial"/>
              </a:rPr>
              <a:t>Il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y 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a </a:t>
            </a:r>
            <a:r>
              <a:rPr dirty="0" sz="1100" spc="20" i="1">
                <a:solidFill>
                  <a:srgbClr val="4C60AC"/>
                </a:solidFill>
                <a:latin typeface="Arial"/>
                <a:cs typeface="Arial"/>
              </a:rPr>
              <a:t>des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questions </a:t>
            </a:r>
            <a:r>
              <a:rPr dirty="0" sz="1100" spc="3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auxquelles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-35" i="1">
                <a:solidFill>
                  <a:srgbClr val="4C60AC"/>
                </a:solidFill>
                <a:latin typeface="Trebuchet MS"/>
                <a:cs typeface="Trebuchet MS"/>
              </a:rPr>
              <a:t>je</a:t>
            </a:r>
            <a:r>
              <a:rPr dirty="0" sz="1100" spc="-7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40" i="1">
                <a:solidFill>
                  <a:srgbClr val="4C60AC"/>
                </a:solidFill>
                <a:latin typeface="Trebuchet MS"/>
                <a:cs typeface="Trebuchet MS"/>
              </a:rPr>
              <a:t>ne</a:t>
            </a:r>
            <a:r>
              <a:rPr dirty="0" sz="1100" spc="-8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10" i="1">
                <a:solidFill>
                  <a:srgbClr val="4C60AC"/>
                </a:solidFill>
                <a:latin typeface="Trebuchet MS"/>
                <a:cs typeface="Trebuchet MS"/>
              </a:rPr>
              <a:t>trouverai</a:t>
            </a:r>
            <a:r>
              <a:rPr dirty="0" sz="1100" spc="-8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35" i="1">
                <a:solidFill>
                  <a:srgbClr val="4C60AC"/>
                </a:solidFill>
                <a:latin typeface="Trebuchet MS"/>
                <a:cs typeface="Trebuchet MS"/>
              </a:rPr>
              <a:t>jamais</a:t>
            </a:r>
            <a:r>
              <a:rPr dirty="0" sz="1100" spc="-8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la</a:t>
            </a:r>
            <a:r>
              <a:rPr dirty="0" sz="1100" spc="-7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réponse.</a:t>
            </a:r>
            <a:r>
              <a:rPr dirty="0" sz="1100" spc="-17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-10" i="1">
                <a:solidFill>
                  <a:srgbClr val="4C60AC"/>
                </a:solidFill>
                <a:latin typeface="Trebuchet MS"/>
                <a:cs typeface="Trebuchet MS"/>
              </a:rPr>
              <a:t>»</a:t>
            </a:r>
            <a:endParaRPr sz="1100">
              <a:latin typeface="Trebuchet MS"/>
              <a:cs typeface="Trebuchet MS"/>
            </a:endParaRPr>
          </a:p>
          <a:p>
            <a:pPr marL="172085" marR="621030">
              <a:lnSpc>
                <a:spcPts val="1300"/>
              </a:lnSpc>
              <a:spcBef>
                <a:spcPts val="565"/>
              </a:spcBef>
            </a:pP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Faites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une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liste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questions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auxquelles </a:t>
            </a:r>
            <a:r>
              <a:rPr dirty="0" sz="1100" spc="-2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peut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0" i="1">
                <a:solidFill>
                  <a:srgbClr val="EB377D"/>
                </a:solidFill>
                <a:latin typeface="Arial"/>
                <a:cs typeface="Arial"/>
              </a:rPr>
              <a:t>p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30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d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nner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épo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5" i="1">
                <a:solidFill>
                  <a:srgbClr val="EB377D"/>
                </a:solidFill>
                <a:latin typeface="Arial"/>
                <a:cs typeface="Arial"/>
              </a:rPr>
              <a:t>se.</a:t>
            </a:r>
            <a:endParaRPr sz="1100">
              <a:latin typeface="Arial"/>
              <a:cs typeface="Arial"/>
            </a:endParaRPr>
          </a:p>
          <a:p>
            <a:pPr marL="172085">
              <a:lnSpc>
                <a:spcPts val="1260"/>
              </a:lnSpc>
            </a:pP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P</a:t>
            </a:r>
            <a:r>
              <a:rPr dirty="0" sz="1100" spc="70" i="1">
                <a:solidFill>
                  <a:srgbClr val="EB377D"/>
                </a:solidFill>
                <a:latin typeface="Arial"/>
                <a:cs typeface="Arial"/>
              </a:rPr>
              <a:t>ar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30" i="1">
                <a:solidFill>
                  <a:srgbClr val="EB377D"/>
                </a:solidFill>
                <a:latin typeface="Arial"/>
                <a:cs typeface="Arial"/>
              </a:rPr>
              <a:t>x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emple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: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«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ù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v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m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nde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»</a:t>
            </a:r>
            <a:endParaRPr sz="1100">
              <a:latin typeface="Arial"/>
              <a:cs typeface="Arial"/>
            </a:endParaRPr>
          </a:p>
          <a:p>
            <a:pPr marL="172085">
              <a:lnSpc>
                <a:spcPct val="100000"/>
              </a:lnSpc>
              <a:spcBef>
                <a:spcPts val="550"/>
              </a:spcBef>
            </a:pPr>
            <a:r>
              <a:rPr dirty="0" sz="1100" spc="25" i="1">
                <a:solidFill>
                  <a:srgbClr val="4C60AC"/>
                </a:solidFill>
                <a:latin typeface="Trebuchet MS"/>
                <a:cs typeface="Trebuchet MS"/>
              </a:rPr>
              <a:t>Faire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35" i="1">
                <a:solidFill>
                  <a:srgbClr val="4C60AC"/>
                </a:solidFill>
                <a:latin typeface="Trebuchet MS"/>
                <a:cs typeface="Trebuchet MS"/>
              </a:rPr>
              <a:t>écouter</a:t>
            </a:r>
            <a:r>
              <a:rPr dirty="0" sz="1100" spc="-10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la</a:t>
            </a:r>
            <a:r>
              <a:rPr dirty="0" sz="1100" spc="-8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-15" i="1">
                <a:solidFill>
                  <a:srgbClr val="4C60AC"/>
                </a:solidFill>
                <a:latin typeface="Trebuchet MS"/>
                <a:cs typeface="Trebuchet MS"/>
              </a:rPr>
              <a:t>fin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55" i="1">
                <a:solidFill>
                  <a:srgbClr val="4C60AC"/>
                </a:solidFill>
                <a:latin typeface="Trebuchet MS"/>
                <a:cs typeface="Trebuchet MS"/>
              </a:rPr>
              <a:t>de</a:t>
            </a:r>
            <a:r>
              <a:rPr dirty="0" sz="1100" spc="-7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la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45" i="1">
                <a:solidFill>
                  <a:srgbClr val="4C60AC"/>
                </a:solidFill>
                <a:latin typeface="Trebuchet MS"/>
                <a:cs typeface="Trebuchet MS"/>
              </a:rPr>
              <a:t>chanson.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7503" y="4750277"/>
            <a:ext cx="3399154" cy="453771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72085" marR="1937385">
              <a:lnSpc>
                <a:spcPts val="1500"/>
              </a:lnSpc>
              <a:spcBef>
                <a:spcPts val="400"/>
              </a:spcBef>
            </a:pPr>
            <a:r>
              <a:rPr dirty="0" sz="1500" spc="5" b="1">
                <a:solidFill>
                  <a:srgbClr val="EB377D"/>
                </a:solidFill>
                <a:latin typeface="Tahoma"/>
                <a:cs typeface="Tahoma"/>
              </a:rPr>
              <a:t>Découverte </a:t>
            </a:r>
            <a:r>
              <a:rPr dirty="0" sz="1500" spc="1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5" b="1">
                <a:solidFill>
                  <a:srgbClr val="EB377D"/>
                </a:solidFill>
                <a:latin typeface="Tahoma"/>
                <a:cs typeface="Tahoma"/>
              </a:rPr>
              <a:t>de</a:t>
            </a:r>
            <a:r>
              <a:rPr dirty="0" sz="1500" spc="-95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-10" b="1">
                <a:solidFill>
                  <a:srgbClr val="EB377D"/>
                </a:solidFill>
                <a:latin typeface="Tahoma"/>
                <a:cs typeface="Tahoma"/>
              </a:rPr>
              <a:t>la</a:t>
            </a:r>
            <a:r>
              <a:rPr dirty="0" sz="1500" spc="-11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15" b="1">
                <a:solidFill>
                  <a:srgbClr val="EB377D"/>
                </a:solidFill>
                <a:latin typeface="Tahoma"/>
                <a:cs typeface="Tahoma"/>
              </a:rPr>
              <a:t>c</a:t>
            </a:r>
            <a:r>
              <a:rPr dirty="0" sz="1500" spc="10" b="1">
                <a:solidFill>
                  <a:srgbClr val="EB377D"/>
                </a:solidFill>
                <a:latin typeface="Tahoma"/>
                <a:cs typeface="Tahoma"/>
              </a:rPr>
              <a:t>h</a:t>
            </a:r>
            <a:r>
              <a:rPr dirty="0" sz="1500" spc="-15" b="1">
                <a:solidFill>
                  <a:srgbClr val="EB377D"/>
                </a:solidFill>
                <a:latin typeface="Tahoma"/>
                <a:cs typeface="Tahoma"/>
              </a:rPr>
              <a:t>anson</a:t>
            </a:r>
            <a:endParaRPr sz="1500">
              <a:latin typeface="Tahoma"/>
              <a:cs typeface="Tahoma"/>
            </a:endParaRPr>
          </a:p>
          <a:p>
            <a:pPr marL="172085" marR="381635">
              <a:lnSpc>
                <a:spcPts val="1300"/>
              </a:lnSpc>
              <a:spcBef>
                <a:spcPts val="525"/>
              </a:spcBef>
            </a:pPr>
            <a:r>
              <a:rPr dirty="0" sz="1100" spc="50" i="1">
                <a:solidFill>
                  <a:srgbClr val="4C60AC"/>
                </a:solidFill>
                <a:latin typeface="Arial"/>
                <a:cs typeface="Arial"/>
              </a:rPr>
              <a:t>Faite </a:t>
            </a:r>
            <a:r>
              <a:rPr dirty="0" sz="1100" spc="55" i="1">
                <a:solidFill>
                  <a:srgbClr val="4C60AC"/>
                </a:solidFill>
                <a:latin typeface="Arial"/>
                <a:cs typeface="Arial"/>
              </a:rPr>
              <a:t>écouter </a:t>
            </a:r>
            <a:r>
              <a:rPr dirty="0" sz="1100" spc="15" i="1">
                <a:solidFill>
                  <a:srgbClr val="4C60AC"/>
                </a:solidFill>
                <a:latin typeface="Arial"/>
                <a:cs typeface="Arial"/>
              </a:rPr>
              <a:t>les </a:t>
            </a:r>
            <a:r>
              <a:rPr dirty="0" sz="1100" spc="-20" i="1">
                <a:solidFill>
                  <a:srgbClr val="4C60AC"/>
                </a:solidFill>
                <a:latin typeface="Arial"/>
                <a:cs typeface="Arial"/>
              </a:rPr>
              <a:t>15 </a:t>
            </a:r>
            <a:r>
              <a:rPr dirty="0" sz="1100" spc="35" i="1">
                <a:solidFill>
                  <a:srgbClr val="4C60AC"/>
                </a:solidFill>
                <a:latin typeface="Arial"/>
                <a:cs typeface="Arial"/>
              </a:rPr>
              <a:t>premières </a:t>
            </a:r>
            <a:r>
              <a:rPr dirty="0" sz="1100" spc="25" i="1">
                <a:solidFill>
                  <a:srgbClr val="4C60AC"/>
                </a:solidFill>
                <a:latin typeface="Arial"/>
                <a:cs typeface="Arial"/>
              </a:rPr>
              <a:t>secondes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4C60AC"/>
                </a:solidFill>
                <a:latin typeface="Arial"/>
                <a:cs typeface="Arial"/>
              </a:rPr>
              <a:t>la</a:t>
            </a:r>
            <a:r>
              <a:rPr dirty="0" sz="11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4C60AC"/>
                </a:solidFill>
                <a:latin typeface="Arial"/>
                <a:cs typeface="Arial"/>
              </a:rPr>
              <a:t>chan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1100" spc="5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1100" spc="5" i="1">
                <a:solidFill>
                  <a:srgbClr val="4C60AC"/>
                </a:solidFill>
                <a:latin typeface="Arial"/>
                <a:cs typeface="Arial"/>
              </a:rPr>
              <a:t>n,</a:t>
            </a:r>
            <a:r>
              <a:rPr dirty="0" sz="1100" spc="-9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jusqu</a:t>
            </a:r>
            <a:r>
              <a:rPr dirty="0" sz="1100" spc="-45" i="1">
                <a:solidFill>
                  <a:srgbClr val="4C60AC"/>
                </a:solidFill>
                <a:latin typeface="Arial"/>
                <a:cs typeface="Arial"/>
              </a:rPr>
              <a:t>’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à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4C60AC"/>
                </a:solidFill>
                <a:latin typeface="Arial"/>
                <a:cs typeface="Arial"/>
              </a:rPr>
              <a:t>«</a:t>
            </a:r>
            <a:r>
              <a:rPr dirty="0" sz="11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4C60AC"/>
                </a:solidFill>
                <a:latin typeface="Arial"/>
                <a:cs typeface="Arial"/>
              </a:rPr>
              <a:t>ù</a:t>
            </a:r>
            <a:r>
              <a:rPr dirty="0" sz="1100" spc="-7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Arial"/>
                <a:cs typeface="Arial"/>
              </a:rPr>
              <a:t>v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4C60AC"/>
                </a:solidFill>
                <a:latin typeface="Arial"/>
                <a:cs typeface="Arial"/>
              </a:rPr>
              <a:t>le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m</a:t>
            </a:r>
            <a:r>
              <a:rPr dirty="0" sz="1100" spc="45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1100" spc="40" i="1">
                <a:solidFill>
                  <a:srgbClr val="4C60AC"/>
                </a:solidFill>
                <a:latin typeface="Arial"/>
                <a:cs typeface="Arial"/>
              </a:rPr>
              <a:t>nde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4C60AC"/>
                </a:solidFill>
                <a:latin typeface="Arial"/>
                <a:cs typeface="Arial"/>
              </a:rPr>
              <a:t>?</a:t>
            </a:r>
            <a:r>
              <a:rPr dirty="0" sz="11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4C60AC"/>
                </a:solidFill>
                <a:latin typeface="Arial"/>
                <a:cs typeface="Arial"/>
              </a:rPr>
              <a:t>»</a:t>
            </a:r>
            <a:endParaRPr sz="1100">
              <a:latin typeface="Arial"/>
              <a:cs typeface="Arial"/>
            </a:endParaRPr>
          </a:p>
          <a:p>
            <a:pPr marL="172085">
              <a:lnSpc>
                <a:spcPts val="1310"/>
              </a:lnSpc>
              <a:spcBef>
                <a:spcPts val="505"/>
              </a:spcBef>
            </a:pP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Selon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vous,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cette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introduction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annonce-</a:t>
            </a:r>
            <a:endParaRPr sz="1100">
              <a:latin typeface="Arial"/>
              <a:cs typeface="Arial"/>
            </a:endParaRPr>
          </a:p>
          <a:p>
            <a:pPr marL="172085" marR="402590">
              <a:lnSpc>
                <a:spcPts val="1300"/>
              </a:lnSpc>
              <a:spcBef>
                <a:spcPts val="50"/>
              </a:spcBef>
            </a:pP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t-elle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une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chanson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joyeuse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ou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une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chanson </a:t>
            </a:r>
            <a:r>
              <a:rPr dirty="0" sz="1100" spc="-2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triste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Expliquez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votre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réponse.</a:t>
            </a:r>
            <a:endParaRPr sz="1100">
              <a:latin typeface="Arial"/>
              <a:cs typeface="Arial"/>
            </a:endParaRPr>
          </a:p>
          <a:p>
            <a:pPr marL="172085">
              <a:lnSpc>
                <a:spcPct val="100000"/>
              </a:lnSpc>
              <a:spcBef>
                <a:spcPts val="509"/>
              </a:spcBef>
            </a:pPr>
            <a:r>
              <a:rPr dirty="0" sz="1100" spc="25" i="1">
                <a:solidFill>
                  <a:srgbClr val="4C60AC"/>
                </a:solidFill>
                <a:latin typeface="Trebuchet MS"/>
                <a:cs typeface="Trebuchet MS"/>
              </a:rPr>
              <a:t>Faire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35" i="1">
                <a:solidFill>
                  <a:srgbClr val="4C60AC"/>
                </a:solidFill>
                <a:latin typeface="Trebuchet MS"/>
                <a:cs typeface="Trebuchet MS"/>
              </a:rPr>
              <a:t>écouter</a:t>
            </a:r>
            <a:r>
              <a:rPr dirty="0" sz="1100" spc="-10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la</a:t>
            </a:r>
            <a:r>
              <a:rPr dirty="0" sz="1100" spc="-8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-15" i="1">
                <a:solidFill>
                  <a:srgbClr val="4C60AC"/>
                </a:solidFill>
                <a:latin typeface="Trebuchet MS"/>
                <a:cs typeface="Trebuchet MS"/>
              </a:rPr>
              <a:t>fin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55" i="1">
                <a:solidFill>
                  <a:srgbClr val="4C60AC"/>
                </a:solidFill>
                <a:latin typeface="Trebuchet MS"/>
                <a:cs typeface="Trebuchet MS"/>
              </a:rPr>
              <a:t>de</a:t>
            </a:r>
            <a:r>
              <a:rPr dirty="0" sz="1100" spc="-75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20" i="1">
                <a:solidFill>
                  <a:srgbClr val="4C60AC"/>
                </a:solidFill>
                <a:latin typeface="Trebuchet MS"/>
                <a:cs typeface="Trebuchet MS"/>
              </a:rPr>
              <a:t>la</a:t>
            </a:r>
            <a:r>
              <a:rPr dirty="0" sz="1100" spc="-90" i="1">
                <a:solidFill>
                  <a:srgbClr val="4C60AC"/>
                </a:solidFill>
                <a:latin typeface="Trebuchet MS"/>
                <a:cs typeface="Trebuchet MS"/>
              </a:rPr>
              <a:t> </a:t>
            </a:r>
            <a:r>
              <a:rPr dirty="0" sz="1100" spc="45" i="1">
                <a:solidFill>
                  <a:srgbClr val="4C60AC"/>
                </a:solidFill>
                <a:latin typeface="Trebuchet MS"/>
                <a:cs typeface="Trebuchet MS"/>
              </a:rPr>
              <a:t>chanson.</a:t>
            </a:r>
            <a:endParaRPr sz="1100">
              <a:latin typeface="Trebuchet MS"/>
              <a:cs typeface="Trebuchet MS"/>
            </a:endParaRPr>
          </a:p>
          <a:p>
            <a:pPr marL="172085" marR="198755">
              <a:lnSpc>
                <a:spcPts val="1300"/>
              </a:lnSpc>
              <a:spcBef>
                <a:spcPts val="605"/>
              </a:spcBef>
            </a:pP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Dans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chanson,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qu’est-ce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que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vous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écoutez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: </a:t>
            </a:r>
            <a:r>
              <a:rPr dirty="0" sz="1100" spc="-2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questions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ou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réponses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endParaRPr sz="1100">
              <a:latin typeface="Arial"/>
              <a:cs typeface="Arial"/>
            </a:endParaRPr>
          </a:p>
          <a:p>
            <a:pPr marL="172085" marR="160655">
              <a:lnSpc>
                <a:spcPts val="1300"/>
              </a:lnSpc>
              <a:spcBef>
                <a:spcPts val="570"/>
              </a:spcBef>
            </a:pP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Caractérisez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l’ambiance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chanson,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ton, </a:t>
            </a:r>
            <a:r>
              <a:rPr dirty="0" sz="1100" spc="-2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95" i="1">
                <a:solidFill>
                  <a:srgbClr val="EB377D"/>
                </a:solidFill>
                <a:latin typeface="Arial"/>
                <a:cs typeface="Arial"/>
              </a:rPr>
              <a:t>f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80" i="1">
                <a:solidFill>
                  <a:srgbClr val="EB377D"/>
                </a:solidFill>
                <a:latin typeface="Arial"/>
                <a:cs typeface="Arial"/>
              </a:rPr>
              <a:t>ç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on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chanter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120" i="1">
                <a:solidFill>
                  <a:srgbClr val="EB377D"/>
                </a:solidFill>
                <a:latin typeface="Arial"/>
                <a:cs typeface="Arial"/>
              </a:rPr>
              <a:t>t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di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ph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ses.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Arial"/>
              <a:cs typeface="Arial"/>
            </a:endParaRPr>
          </a:p>
          <a:p>
            <a:pPr marL="172085">
              <a:lnSpc>
                <a:spcPct val="100000"/>
              </a:lnSpc>
            </a:pPr>
            <a:r>
              <a:rPr dirty="0" sz="1500" spc="60" b="1">
                <a:solidFill>
                  <a:srgbClr val="EB377D"/>
                </a:solidFill>
                <a:latin typeface="Tahoma"/>
                <a:cs typeface="Tahoma"/>
              </a:rPr>
              <a:t>A</a:t>
            </a:r>
            <a:r>
              <a:rPr dirty="0" sz="1500" spc="-30" b="1">
                <a:solidFill>
                  <a:srgbClr val="EB377D"/>
                </a:solidFill>
                <a:latin typeface="Tahoma"/>
                <a:cs typeface="Tahoma"/>
              </a:rPr>
              <a:t>v</a:t>
            </a:r>
            <a:r>
              <a:rPr dirty="0" sz="1500" spc="30" b="1">
                <a:solidFill>
                  <a:srgbClr val="EB377D"/>
                </a:solidFill>
                <a:latin typeface="Tahoma"/>
                <a:cs typeface="Tahoma"/>
              </a:rPr>
              <a:t>ec</a:t>
            </a:r>
            <a:r>
              <a:rPr dirty="0" sz="1500" spc="-95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b="1">
                <a:solidFill>
                  <a:srgbClr val="EB377D"/>
                </a:solidFill>
                <a:latin typeface="Tahoma"/>
                <a:cs typeface="Tahoma"/>
              </a:rPr>
              <a:t>les</a:t>
            </a:r>
            <a:r>
              <a:rPr dirty="0" sz="1500" spc="-95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b="1">
                <a:solidFill>
                  <a:srgbClr val="EB377D"/>
                </a:solidFill>
                <a:latin typeface="Tahoma"/>
                <a:cs typeface="Tahoma"/>
              </a:rPr>
              <a:t>p</a:t>
            </a:r>
            <a:r>
              <a:rPr dirty="0" sz="1500" spc="20" b="1">
                <a:solidFill>
                  <a:srgbClr val="EB377D"/>
                </a:solidFill>
                <a:latin typeface="Tahoma"/>
                <a:cs typeface="Tahoma"/>
              </a:rPr>
              <a:t>a</a:t>
            </a:r>
            <a:r>
              <a:rPr dirty="0" sz="1500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1500" spc="-5" b="1">
                <a:solidFill>
                  <a:srgbClr val="EB377D"/>
                </a:solidFill>
                <a:latin typeface="Tahoma"/>
                <a:cs typeface="Tahoma"/>
              </a:rPr>
              <a:t>oles</a:t>
            </a:r>
            <a:endParaRPr sz="1500">
              <a:latin typeface="Tahoma"/>
              <a:cs typeface="Tahoma"/>
            </a:endParaRPr>
          </a:p>
          <a:p>
            <a:pPr marL="172085" marR="238760">
              <a:lnSpc>
                <a:spcPts val="1300"/>
              </a:lnSpc>
              <a:spcBef>
                <a:spcPts val="525"/>
              </a:spcBef>
            </a:pP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Relevez les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mots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en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relation avec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sentiments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et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classez-les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en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deux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catégories.</a:t>
            </a:r>
            <a:endParaRPr sz="1100">
              <a:latin typeface="Arial"/>
              <a:cs typeface="Arial"/>
            </a:endParaRPr>
          </a:p>
          <a:p>
            <a:pPr marL="172085" marR="231775">
              <a:lnSpc>
                <a:spcPts val="1300"/>
              </a:lnSpc>
              <a:spcBef>
                <a:spcPts val="565"/>
              </a:spcBef>
            </a:pP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Relevez les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phrases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qui expriment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éné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alités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sur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l’H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mm</a:t>
            </a:r>
            <a:r>
              <a:rPr dirty="0" sz="1100" spc="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,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sur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humain, 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sur</a:t>
            </a:r>
            <a:r>
              <a:rPr dirty="0" sz="1100" spc="-8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gens.</a:t>
            </a:r>
            <a:endParaRPr sz="1100">
              <a:latin typeface="Arial"/>
              <a:cs typeface="Arial"/>
            </a:endParaRPr>
          </a:p>
          <a:p>
            <a:pPr marL="172085" marR="396240">
              <a:lnSpc>
                <a:spcPts val="1300"/>
              </a:lnSpc>
              <a:spcBef>
                <a:spcPts val="570"/>
              </a:spcBef>
            </a:pP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Sel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v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-5" i="1">
                <a:solidFill>
                  <a:srgbClr val="EB377D"/>
                </a:solidFill>
                <a:latin typeface="Arial"/>
                <a:cs typeface="Arial"/>
              </a:rPr>
              <a:t>us,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1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95" i="1">
                <a:solidFill>
                  <a:srgbClr val="EB377D"/>
                </a:solidFill>
                <a:latin typeface="Arial"/>
                <a:cs typeface="Arial"/>
              </a:rPr>
              <a:t>t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-</a:t>
            </a:r>
            <a:r>
              <a:rPr dirty="0" sz="1100" spc="85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que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t</a:t>
            </a:r>
            <a:r>
              <a:rPr dirty="0" sz="1100" spc="11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chan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n 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correspond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au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style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musique</a:t>
            </a:r>
            <a:endParaRPr sz="1100">
              <a:latin typeface="Arial"/>
              <a:cs typeface="Arial"/>
            </a:endParaRPr>
          </a:p>
          <a:p>
            <a:pPr marL="172085" marR="727710">
              <a:lnSpc>
                <a:spcPts val="1300"/>
              </a:lnSpc>
            </a:pP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et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à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façon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chanter</a:t>
            </a:r>
            <a:r>
              <a:rPr dirty="0" sz="1100" spc="-8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artistes</a:t>
            </a:r>
            <a:r>
              <a:rPr dirty="0" sz="11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? </a:t>
            </a:r>
            <a:r>
              <a:rPr dirty="0" sz="1100" spc="-29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Expliquez.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65175" y="7746866"/>
            <a:ext cx="2945765" cy="1719580"/>
          </a:xfrm>
          <a:custGeom>
            <a:avLst/>
            <a:gdLst/>
            <a:ahLst/>
            <a:cxnLst/>
            <a:rect l="l" t="t" r="r" b="b"/>
            <a:pathLst>
              <a:path w="2945765" h="1719579">
                <a:moveTo>
                  <a:pt x="2930563" y="0"/>
                </a:moveTo>
                <a:lnTo>
                  <a:pt x="0" y="25577"/>
                </a:lnTo>
                <a:lnTo>
                  <a:pt x="14782" y="1719579"/>
                </a:lnTo>
                <a:lnTo>
                  <a:pt x="2945345" y="1694002"/>
                </a:lnTo>
                <a:lnTo>
                  <a:pt x="2930563" y="0"/>
                </a:lnTo>
                <a:close/>
              </a:path>
            </a:pathLst>
          </a:custGeom>
          <a:solidFill>
            <a:srgbClr val="4C60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38487" y="7916494"/>
            <a:ext cx="2368550" cy="1337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3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Tahoma"/>
                <a:cs typeface="Tahoma"/>
              </a:rPr>
              <a:t>Pour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030"/>
              </a:lnSpc>
            </a:pP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aller</a:t>
            </a:r>
            <a:r>
              <a:rPr dirty="0" sz="1800" spc="-15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plus</a:t>
            </a:r>
            <a:r>
              <a:rPr dirty="0" sz="1800" spc="-114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Tahoma"/>
                <a:cs typeface="Tahoma"/>
              </a:rPr>
              <a:t>loin</a:t>
            </a:r>
            <a:endParaRPr sz="1800">
              <a:latin typeface="Tahoma"/>
              <a:cs typeface="Tahoma"/>
            </a:endParaRPr>
          </a:p>
          <a:p>
            <a:pPr marL="12700" marR="52705">
              <a:lnSpc>
                <a:spcPct val="100000"/>
              </a:lnSpc>
              <a:spcBef>
                <a:spcPts val="760"/>
              </a:spcBef>
            </a:pPr>
            <a:r>
              <a:rPr dirty="0" sz="1000" spc="35">
                <a:solidFill>
                  <a:srgbClr val="FFFFFF"/>
                </a:solidFill>
                <a:latin typeface="Microsoft Sans Serif"/>
                <a:cs typeface="Microsoft Sans Serif"/>
              </a:rPr>
              <a:t>Découvrez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25">
                <a:solidFill>
                  <a:srgbClr val="FFFFFF"/>
                </a:solidFill>
                <a:latin typeface="Microsoft Sans Serif"/>
                <a:cs typeface="Microsoft Sans Serif"/>
              </a:rPr>
              <a:t>le</a:t>
            </a:r>
            <a:r>
              <a:rPr dirty="0" sz="1000" spc="-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35">
                <a:solidFill>
                  <a:srgbClr val="FFFFFF"/>
                </a:solidFill>
                <a:latin typeface="Microsoft Sans Serif"/>
                <a:cs typeface="Microsoft Sans Serif"/>
              </a:rPr>
              <a:t>groupe</a:t>
            </a:r>
            <a:r>
              <a:rPr dirty="0" sz="1000" spc="-4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30">
                <a:solidFill>
                  <a:srgbClr val="FFFFFF"/>
                </a:solidFill>
                <a:latin typeface="Microsoft Sans Serif"/>
                <a:cs typeface="Microsoft Sans Serif"/>
              </a:rPr>
              <a:t>dans</a:t>
            </a:r>
            <a:r>
              <a:rPr dirty="0" sz="100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15">
                <a:solidFill>
                  <a:srgbClr val="FFFFFF"/>
                </a:solidFill>
                <a:latin typeface="Microsoft Sans Serif"/>
                <a:cs typeface="Microsoft Sans Serif"/>
              </a:rPr>
              <a:t>son</a:t>
            </a:r>
            <a:r>
              <a:rPr dirty="0" sz="1000" spc="-3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50">
                <a:solidFill>
                  <a:srgbClr val="FFFFFF"/>
                </a:solidFill>
                <a:latin typeface="Microsoft Sans Serif"/>
                <a:cs typeface="Microsoft Sans Serif"/>
              </a:rPr>
              <a:t>intimité </a:t>
            </a:r>
            <a:r>
              <a:rPr dirty="0" sz="1000" spc="-2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60">
                <a:solidFill>
                  <a:srgbClr val="FFFFFF"/>
                </a:solidFill>
                <a:latin typeface="Microsoft Sans Serif"/>
                <a:cs typeface="Microsoft Sans Serif"/>
              </a:rPr>
              <a:t>et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20">
                <a:solidFill>
                  <a:srgbClr val="FFFFFF"/>
                </a:solidFill>
                <a:latin typeface="Microsoft Sans Serif"/>
                <a:cs typeface="Microsoft Sans Serif"/>
              </a:rPr>
              <a:t>passez</a:t>
            </a:r>
            <a:r>
              <a:rPr dirty="0" sz="1000" spc="-35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100">
                <a:solidFill>
                  <a:srgbClr val="FFFFFF"/>
                </a:solidFill>
                <a:latin typeface="Microsoft Sans Serif"/>
                <a:cs typeface="Microsoft Sans Serif"/>
              </a:rPr>
              <a:t>24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15">
                <a:solidFill>
                  <a:srgbClr val="FFFFFF"/>
                </a:solidFill>
                <a:latin typeface="Microsoft Sans Serif"/>
                <a:cs typeface="Microsoft Sans Serif"/>
              </a:rPr>
              <a:t>heures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45">
                <a:solidFill>
                  <a:srgbClr val="FFFFFF"/>
                </a:solidFill>
                <a:latin typeface="Microsoft Sans Serif"/>
                <a:cs typeface="Microsoft Sans Serif"/>
              </a:rPr>
              <a:t>avec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25">
                <a:solidFill>
                  <a:srgbClr val="FFFFFF"/>
                </a:solidFill>
                <a:latin typeface="Microsoft Sans Serif"/>
                <a:cs typeface="Microsoft Sans Serif"/>
              </a:rPr>
              <a:t>lui</a:t>
            </a:r>
            <a:r>
              <a:rPr dirty="0" sz="1000" spc="-4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Microsoft Sans Serif"/>
                <a:cs typeface="Microsoft Sans Serif"/>
              </a:rPr>
              <a:t>:</a:t>
            </a:r>
            <a:endParaRPr sz="1000">
              <a:latin typeface="Microsoft Sans Serif"/>
              <a:cs typeface="Microsoft Sans Serif"/>
            </a:endParaRPr>
          </a:p>
          <a:p>
            <a:pPr marL="12700" marR="5080">
              <a:lnSpc>
                <a:spcPct val="106100"/>
              </a:lnSpc>
              <a:spcBef>
                <a:spcPts val="305"/>
              </a:spcBef>
            </a:pPr>
            <a:r>
              <a:rPr dirty="0" sz="1100" spc="5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https</a:t>
            </a:r>
            <a:r>
              <a:rPr dirty="0" sz="1100" spc="2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:</a:t>
            </a:r>
            <a:r>
              <a:rPr dirty="0" sz="1100" spc="3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/</a:t>
            </a:r>
            <a:r>
              <a:rPr dirty="0" sz="1100" spc="4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/j</a:t>
            </a:r>
            <a:r>
              <a:rPr dirty="0" sz="1100" spc="8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z="1100" spc="7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z="1100" spc="5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100" spc="-3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100" spc="7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z="1100" spc="3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analplus</a:t>
            </a:r>
            <a:r>
              <a:rPr dirty="0" sz="1100" spc="-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100" spc="8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100" spc="9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r</a:t>
            </a:r>
            <a:r>
              <a:rPr dirty="0" sz="1100" spc="5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/vide</a:t>
            </a:r>
            <a:r>
              <a:rPr dirty="0" sz="1100" spc="60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z="1100" spc="-3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s</a:t>
            </a:r>
            <a:r>
              <a:rPr dirty="0" sz="1100" spc="8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/24-  </a:t>
            </a:r>
            <a:r>
              <a:rPr dirty="0" sz="1100" spc="45" i="1">
                <a:solidFill>
                  <a:srgbClr val="FFFFFF"/>
                </a:solidFill>
                <a:latin typeface="Arial"/>
                <a:cs typeface="Arial"/>
                <a:hlinkClick r:id="rId2"/>
              </a:rPr>
              <a:t>heures-femme/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7661" y="1472763"/>
            <a:ext cx="5323205" cy="64452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836930" marR="5080" indent="-824865">
              <a:lnSpc>
                <a:spcPts val="2330"/>
              </a:lnSpc>
              <a:spcBef>
                <a:spcPts val="355"/>
              </a:spcBef>
            </a:pPr>
            <a:r>
              <a:rPr dirty="0" baseline="1792" sz="2325" spc="120">
                <a:solidFill>
                  <a:srgbClr val="EB377D"/>
                </a:solidFill>
                <a:latin typeface="Microsoft Sans Serif"/>
                <a:cs typeface="Microsoft Sans Serif"/>
              </a:rPr>
              <a:t>T</a:t>
            </a:r>
            <a:r>
              <a:rPr dirty="0" baseline="1792" sz="2325" spc="52">
                <a:solidFill>
                  <a:srgbClr val="EB377D"/>
                </a:solidFill>
                <a:latin typeface="Microsoft Sans Serif"/>
                <a:cs typeface="Microsoft Sans Serif"/>
              </a:rPr>
              <a:t>H</a:t>
            </a:r>
            <a:r>
              <a:rPr dirty="0" baseline="1792" sz="2325" spc="-97">
                <a:solidFill>
                  <a:srgbClr val="EB377D"/>
                </a:solidFill>
                <a:latin typeface="Microsoft Sans Serif"/>
                <a:cs typeface="Microsoft Sans Serif"/>
              </a:rPr>
              <a:t>È</a:t>
            </a:r>
            <a:r>
              <a:rPr dirty="0" baseline="1792" sz="2325" spc="157">
                <a:solidFill>
                  <a:srgbClr val="EB377D"/>
                </a:solidFill>
                <a:latin typeface="Microsoft Sans Serif"/>
                <a:cs typeface="Microsoft Sans Serif"/>
              </a:rPr>
              <a:t>M</a:t>
            </a:r>
            <a:r>
              <a:rPr dirty="0" baseline="1792" sz="2325" spc="-112">
                <a:solidFill>
                  <a:srgbClr val="EB377D"/>
                </a:solidFill>
                <a:latin typeface="Microsoft Sans Serif"/>
                <a:cs typeface="Microsoft Sans Serif"/>
              </a:rPr>
              <a:t>E</a:t>
            </a:r>
            <a:r>
              <a:rPr dirty="0" baseline="1792" sz="2325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baseline="1792" sz="2325" spc="209">
                <a:solidFill>
                  <a:srgbClr val="EB377D"/>
                </a:solidFill>
                <a:latin typeface="Microsoft Sans Serif"/>
                <a:cs typeface="Microsoft Sans Serif"/>
              </a:rPr>
              <a:t> </a:t>
            </a:r>
            <a:r>
              <a:rPr dirty="0" sz="2100" spc="-55" b="1">
                <a:solidFill>
                  <a:srgbClr val="EB377D"/>
                </a:solidFill>
                <a:latin typeface="Tahoma"/>
                <a:cs typeface="Tahoma"/>
              </a:rPr>
              <a:t>L</a:t>
            </a:r>
            <a:r>
              <a:rPr dirty="0" sz="2100" spc="-20" b="1">
                <a:solidFill>
                  <a:srgbClr val="EB377D"/>
                </a:solidFill>
                <a:latin typeface="Tahoma"/>
                <a:cs typeface="Tahoma"/>
              </a:rPr>
              <a:t>’</a:t>
            </a:r>
            <a:r>
              <a:rPr dirty="0" sz="2100" spc="-15" b="1">
                <a:solidFill>
                  <a:srgbClr val="EB377D"/>
                </a:solidFill>
                <a:latin typeface="Tahoma"/>
                <a:cs typeface="Tahoma"/>
              </a:rPr>
              <a:t>am</a:t>
            </a:r>
            <a:r>
              <a:rPr dirty="0" sz="2100" spc="-20" b="1">
                <a:solidFill>
                  <a:srgbClr val="EB377D"/>
                </a:solidFill>
                <a:latin typeface="Tahoma"/>
                <a:cs typeface="Tahoma"/>
              </a:rPr>
              <a:t>o</a:t>
            </a:r>
            <a:r>
              <a:rPr dirty="0" sz="2100" spc="-45" b="1">
                <a:solidFill>
                  <a:srgbClr val="EB377D"/>
                </a:solidFill>
                <a:latin typeface="Tahoma"/>
                <a:cs typeface="Tahoma"/>
              </a:rPr>
              <a:t>u</a:t>
            </a:r>
            <a:r>
              <a:rPr dirty="0" sz="2100" spc="-125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2100" spc="10" b="1">
                <a:solidFill>
                  <a:srgbClr val="EB377D"/>
                </a:solidFill>
                <a:latin typeface="Tahoma"/>
                <a:cs typeface="Tahoma"/>
              </a:rPr>
              <a:t>,</a:t>
            </a:r>
            <a:r>
              <a:rPr dirty="0" sz="2100" spc="-175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2100" spc="-10" b="1">
                <a:solidFill>
                  <a:srgbClr val="EB377D"/>
                </a:solidFill>
                <a:latin typeface="Tahoma"/>
                <a:cs typeface="Tahoma"/>
              </a:rPr>
              <a:t>la</a:t>
            </a:r>
            <a:r>
              <a:rPr dirty="0" sz="2100" spc="-15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2100" spc="35" b="1">
                <a:solidFill>
                  <a:srgbClr val="EB377D"/>
                </a:solidFill>
                <a:latin typeface="Tahoma"/>
                <a:cs typeface="Tahoma"/>
              </a:rPr>
              <a:t>déce</a:t>
            </a:r>
            <a:r>
              <a:rPr dirty="0" sz="2100" spc="-5" b="1">
                <a:solidFill>
                  <a:srgbClr val="EB377D"/>
                </a:solidFill>
                <a:latin typeface="Tahoma"/>
                <a:cs typeface="Tahoma"/>
              </a:rPr>
              <a:t>p</a:t>
            </a:r>
            <a:r>
              <a:rPr dirty="0" sz="2100" spc="20" b="1">
                <a:solidFill>
                  <a:srgbClr val="EB377D"/>
                </a:solidFill>
                <a:latin typeface="Tahoma"/>
                <a:cs typeface="Tahoma"/>
              </a:rPr>
              <a:t>ti</a:t>
            </a:r>
            <a:r>
              <a:rPr dirty="0" sz="2100" spc="30" b="1">
                <a:solidFill>
                  <a:srgbClr val="EB377D"/>
                </a:solidFill>
                <a:latin typeface="Tahoma"/>
                <a:cs typeface="Tahoma"/>
              </a:rPr>
              <a:t>o</a:t>
            </a:r>
            <a:r>
              <a:rPr dirty="0" sz="2100" spc="-45" b="1">
                <a:solidFill>
                  <a:srgbClr val="EB377D"/>
                </a:solidFill>
                <a:latin typeface="Tahoma"/>
                <a:cs typeface="Tahoma"/>
              </a:rPr>
              <a:t>n</a:t>
            </a:r>
            <a:r>
              <a:rPr dirty="0" sz="2100" spc="-13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2100" spc="-15" b="1">
                <a:solidFill>
                  <a:srgbClr val="EB377D"/>
                </a:solidFill>
                <a:latin typeface="Tahoma"/>
                <a:cs typeface="Tahoma"/>
              </a:rPr>
              <a:t>am</a:t>
            </a:r>
            <a:r>
              <a:rPr dirty="0" sz="2100" spc="-20" b="1">
                <a:solidFill>
                  <a:srgbClr val="EB377D"/>
                </a:solidFill>
                <a:latin typeface="Tahoma"/>
                <a:cs typeface="Tahoma"/>
              </a:rPr>
              <a:t>o</a:t>
            </a:r>
            <a:r>
              <a:rPr dirty="0" sz="2100" spc="15" b="1">
                <a:solidFill>
                  <a:srgbClr val="EB377D"/>
                </a:solidFill>
                <a:latin typeface="Tahoma"/>
                <a:cs typeface="Tahoma"/>
              </a:rPr>
              <a:t>u</a:t>
            </a:r>
            <a:r>
              <a:rPr dirty="0" sz="2100" spc="-15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2100" b="1">
                <a:solidFill>
                  <a:srgbClr val="EB377D"/>
                </a:solidFill>
                <a:latin typeface="Tahoma"/>
                <a:cs typeface="Tahoma"/>
              </a:rPr>
              <a:t>euse,  </a:t>
            </a:r>
            <a:r>
              <a:rPr dirty="0" sz="2100" spc="-10" b="1">
                <a:solidFill>
                  <a:srgbClr val="EB377D"/>
                </a:solidFill>
                <a:latin typeface="Tahoma"/>
                <a:cs typeface="Tahoma"/>
              </a:rPr>
              <a:t>le</a:t>
            </a:r>
            <a:r>
              <a:rPr dirty="0" sz="2100" spc="-15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2100" spc="10" b="1">
                <a:solidFill>
                  <a:srgbClr val="EB377D"/>
                </a:solidFill>
                <a:latin typeface="Tahoma"/>
                <a:cs typeface="Tahoma"/>
              </a:rPr>
              <a:t>que</a:t>
            </a:r>
            <a:r>
              <a:rPr dirty="0" sz="2100" spc="-15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2100" spc="20" b="1">
                <a:solidFill>
                  <a:srgbClr val="EB377D"/>
                </a:solidFill>
                <a:latin typeface="Tahoma"/>
                <a:cs typeface="Tahoma"/>
              </a:rPr>
              <a:t>ti</a:t>
            </a:r>
            <a:r>
              <a:rPr dirty="0" sz="2100" spc="30" b="1">
                <a:solidFill>
                  <a:srgbClr val="EB377D"/>
                </a:solidFill>
                <a:latin typeface="Tahoma"/>
                <a:cs typeface="Tahoma"/>
              </a:rPr>
              <a:t>o</a:t>
            </a:r>
            <a:r>
              <a:rPr dirty="0" sz="2100" spc="-30" b="1">
                <a:solidFill>
                  <a:srgbClr val="EB377D"/>
                </a:solidFill>
                <a:latin typeface="Tahoma"/>
                <a:cs typeface="Tahoma"/>
              </a:rPr>
              <a:t>nneme</a:t>
            </a:r>
            <a:r>
              <a:rPr dirty="0" sz="2100" spc="-55" b="1">
                <a:solidFill>
                  <a:srgbClr val="EB377D"/>
                </a:solidFill>
                <a:latin typeface="Tahoma"/>
                <a:cs typeface="Tahoma"/>
              </a:rPr>
              <a:t>n</a:t>
            </a:r>
            <a:r>
              <a:rPr dirty="0" sz="2100" spc="110" b="1">
                <a:solidFill>
                  <a:srgbClr val="EB377D"/>
                </a:solidFill>
                <a:latin typeface="Tahoma"/>
                <a:cs typeface="Tahoma"/>
              </a:rPr>
              <a:t>t</a:t>
            </a:r>
            <a:endParaRPr sz="2100">
              <a:latin typeface="Tahoma"/>
              <a:cs typeface="Tahom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163249" y="5012965"/>
            <a:ext cx="3178810" cy="3272790"/>
            <a:chOff x="4163249" y="5012965"/>
            <a:chExt cx="3178810" cy="3272790"/>
          </a:xfrm>
        </p:grpSpPr>
        <p:sp>
          <p:nvSpPr>
            <p:cNvPr id="22" name="object 22"/>
            <p:cNvSpPr/>
            <p:nvPr/>
          </p:nvSpPr>
          <p:spPr>
            <a:xfrm>
              <a:off x="5388003" y="7234542"/>
              <a:ext cx="1954530" cy="1050925"/>
            </a:xfrm>
            <a:custGeom>
              <a:avLst/>
              <a:gdLst/>
              <a:ahLst/>
              <a:cxnLst/>
              <a:rect l="l" t="t" r="r" b="b"/>
              <a:pathLst>
                <a:path w="1954529" h="1050925">
                  <a:moveTo>
                    <a:pt x="135509" y="0"/>
                  </a:moveTo>
                  <a:lnTo>
                    <a:pt x="0" y="353402"/>
                  </a:lnTo>
                  <a:lnTo>
                    <a:pt x="1818424" y="1050683"/>
                  </a:lnTo>
                  <a:lnTo>
                    <a:pt x="1953933" y="697280"/>
                  </a:lnTo>
                  <a:lnTo>
                    <a:pt x="135509" y="0"/>
                  </a:lnTo>
                  <a:close/>
                </a:path>
              </a:pathLst>
            </a:custGeom>
            <a:solidFill>
              <a:srgbClr val="C8CA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182299" y="5051065"/>
              <a:ext cx="2901950" cy="2374900"/>
            </a:xfrm>
            <a:custGeom>
              <a:avLst/>
              <a:gdLst/>
              <a:ahLst/>
              <a:cxnLst/>
              <a:rect l="l" t="t" r="r" b="b"/>
              <a:pathLst>
                <a:path w="2901950" h="2374900">
                  <a:moveTo>
                    <a:pt x="0" y="2374900"/>
                  </a:moveTo>
                  <a:lnTo>
                    <a:pt x="2901454" y="2374900"/>
                  </a:lnTo>
                  <a:lnTo>
                    <a:pt x="2901454" y="0"/>
                  </a:lnTo>
                  <a:lnTo>
                    <a:pt x="0" y="0"/>
                  </a:lnTo>
                  <a:lnTo>
                    <a:pt x="0" y="23749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182299" y="5032015"/>
              <a:ext cx="2901950" cy="2393950"/>
            </a:xfrm>
            <a:custGeom>
              <a:avLst/>
              <a:gdLst/>
              <a:ahLst/>
              <a:cxnLst/>
              <a:rect l="l" t="t" r="r" b="b"/>
              <a:pathLst>
                <a:path w="2901950" h="2393950">
                  <a:moveTo>
                    <a:pt x="0" y="19050"/>
                  </a:moveTo>
                  <a:lnTo>
                    <a:pt x="0" y="2374823"/>
                  </a:lnTo>
                  <a:lnTo>
                    <a:pt x="0" y="2393873"/>
                  </a:lnTo>
                  <a:lnTo>
                    <a:pt x="19050" y="2393873"/>
                  </a:lnTo>
                  <a:lnTo>
                    <a:pt x="2882404" y="2393873"/>
                  </a:lnTo>
                  <a:lnTo>
                    <a:pt x="2901454" y="2393873"/>
                  </a:lnTo>
                  <a:lnTo>
                    <a:pt x="2901454" y="2374823"/>
                  </a:lnTo>
                  <a:lnTo>
                    <a:pt x="2901454" y="19050"/>
                  </a:lnTo>
                  <a:lnTo>
                    <a:pt x="2901454" y="0"/>
                  </a:lnTo>
                  <a:lnTo>
                    <a:pt x="2882404" y="0"/>
                  </a:lnTo>
                  <a:lnTo>
                    <a:pt x="19050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ln w="38099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 txBox="1"/>
          <p:nvPr/>
        </p:nvSpPr>
        <p:spPr>
          <a:xfrm>
            <a:off x="2291299" y="831413"/>
            <a:ext cx="2665095" cy="31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00" spc="30" b="1">
                <a:solidFill>
                  <a:srgbClr val="A3A7D4"/>
                </a:solidFill>
                <a:latin typeface="Tahoma"/>
                <a:cs typeface="Tahoma"/>
              </a:rPr>
              <a:t>Où</a:t>
            </a:r>
            <a:r>
              <a:rPr dirty="0" sz="1900" spc="-160" b="1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1900" spc="-35" b="1">
                <a:solidFill>
                  <a:srgbClr val="A3A7D4"/>
                </a:solidFill>
                <a:latin typeface="Tahoma"/>
                <a:cs typeface="Tahoma"/>
              </a:rPr>
              <a:t>v</a:t>
            </a:r>
            <a:r>
              <a:rPr dirty="0" sz="1900" spc="-10" b="1">
                <a:solidFill>
                  <a:srgbClr val="A3A7D4"/>
                </a:solidFill>
                <a:latin typeface="Tahoma"/>
                <a:cs typeface="Tahoma"/>
              </a:rPr>
              <a:t>a</a:t>
            </a:r>
            <a:r>
              <a:rPr dirty="0" sz="1900" spc="-120" b="1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A3A7D4"/>
                </a:solidFill>
                <a:latin typeface="Tahoma"/>
                <a:cs typeface="Tahoma"/>
              </a:rPr>
              <a:t>le</a:t>
            </a:r>
            <a:r>
              <a:rPr dirty="0" sz="1900" spc="-120" b="1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A3A7D4"/>
                </a:solidFill>
                <a:latin typeface="Tahoma"/>
                <a:cs typeface="Tahoma"/>
              </a:rPr>
              <a:t>monde</a:t>
            </a:r>
            <a:r>
              <a:rPr dirty="0" sz="1900" spc="275" b="1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1100" spc="80" b="1">
                <a:solidFill>
                  <a:srgbClr val="A3A7D4"/>
                </a:solidFill>
                <a:latin typeface="Tahoma"/>
                <a:cs typeface="Tahoma"/>
              </a:rPr>
              <a:t>L</a:t>
            </a:r>
            <a:r>
              <a:rPr dirty="0" sz="1100" spc="-10" b="1">
                <a:solidFill>
                  <a:srgbClr val="A3A7D4"/>
                </a:solidFill>
                <a:latin typeface="Tahoma"/>
                <a:cs typeface="Tahoma"/>
              </a:rPr>
              <a:t>a</a:t>
            </a:r>
            <a:r>
              <a:rPr dirty="0" sz="1100" spc="-70" b="1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1100" spc="25" b="1">
                <a:solidFill>
                  <a:srgbClr val="A3A7D4"/>
                </a:solidFill>
                <a:latin typeface="Tahoma"/>
                <a:cs typeface="Tahoma"/>
              </a:rPr>
              <a:t>F</a:t>
            </a:r>
            <a:r>
              <a:rPr dirty="0" sz="1100" spc="-20" b="1">
                <a:solidFill>
                  <a:srgbClr val="A3A7D4"/>
                </a:solidFill>
                <a:latin typeface="Tahoma"/>
                <a:cs typeface="Tahoma"/>
              </a:rPr>
              <a:t>emme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4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01536" y="5051065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59690">
              <a:lnSpc>
                <a:spcPts val="1839"/>
              </a:lnSpc>
            </a:pPr>
            <a:r>
              <a:rPr dirty="0" sz="1600" spc="110" b="1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01349" y="5118937"/>
            <a:ext cx="2863850" cy="2095500"/>
          </a:xfrm>
          <a:prstGeom prst="rect">
            <a:avLst/>
          </a:prstGeom>
        </p:spPr>
        <p:txBody>
          <a:bodyPr wrap="square" lIns="0" tIns="89535" rIns="0" bIns="0" rtlCol="0" vert="horz">
            <a:spAutoFit/>
          </a:bodyPr>
          <a:lstStyle/>
          <a:p>
            <a:pPr marL="170815">
              <a:lnSpc>
                <a:spcPct val="100000"/>
              </a:lnSpc>
              <a:spcBef>
                <a:spcPts val="705"/>
              </a:spcBef>
            </a:pPr>
            <a:r>
              <a:rPr dirty="0" sz="1500" spc="25" b="1">
                <a:solidFill>
                  <a:srgbClr val="EB377D"/>
                </a:solidFill>
                <a:latin typeface="Tahoma"/>
                <a:cs typeface="Tahoma"/>
              </a:rPr>
              <a:t>Exp</a:t>
            </a:r>
            <a:r>
              <a:rPr dirty="0" sz="1500" b="1">
                <a:solidFill>
                  <a:srgbClr val="EB377D"/>
                </a:solidFill>
                <a:latin typeface="Tahoma"/>
                <a:cs typeface="Tahoma"/>
              </a:rPr>
              <a:t>r</a:t>
            </a:r>
            <a:r>
              <a:rPr dirty="0" sz="1500" spc="10" b="1">
                <a:solidFill>
                  <a:srgbClr val="EB377D"/>
                </a:solidFill>
                <a:latin typeface="Tahoma"/>
                <a:cs typeface="Tahoma"/>
              </a:rPr>
              <a:t>e</a:t>
            </a:r>
            <a:r>
              <a:rPr dirty="0" sz="1500" spc="-15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1500" spc="-10" b="1">
                <a:solidFill>
                  <a:srgbClr val="EB377D"/>
                </a:solidFill>
                <a:latin typeface="Tahoma"/>
                <a:cs typeface="Tahoma"/>
              </a:rPr>
              <a:t>sion</a:t>
            </a:r>
            <a:r>
              <a:rPr dirty="0" sz="1500" spc="-114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500" spc="25" b="1">
                <a:solidFill>
                  <a:srgbClr val="EB377D"/>
                </a:solidFill>
                <a:latin typeface="Tahoma"/>
                <a:cs typeface="Tahoma"/>
              </a:rPr>
              <a:t>écrite</a:t>
            </a:r>
            <a:endParaRPr sz="1500">
              <a:latin typeface="Tahoma"/>
              <a:cs typeface="Tahoma"/>
            </a:endParaRPr>
          </a:p>
          <a:p>
            <a:pPr marL="170815" marR="596900">
              <a:lnSpc>
                <a:spcPts val="1300"/>
              </a:lnSpc>
              <a:spcBef>
                <a:spcPts val="525"/>
              </a:spcBef>
            </a:pP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Choisissez une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des phrases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-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i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v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antes,</a:t>
            </a:r>
            <a:r>
              <a:rPr dirty="0" sz="1100" spc="-8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ti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ées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h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ans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 marL="170815" marR="265430">
              <a:lnSpc>
                <a:spcPts val="1300"/>
              </a:lnSpc>
              <a:spcBef>
                <a:spcPts val="565"/>
              </a:spcBef>
            </a:pPr>
            <a:r>
              <a:rPr dirty="0" sz="1100" spc="-10" i="1">
                <a:solidFill>
                  <a:srgbClr val="EB377D"/>
                </a:solidFill>
                <a:latin typeface="Trebuchet MS"/>
                <a:cs typeface="Trebuchet MS"/>
              </a:rPr>
              <a:t>«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Trebuchet MS"/>
                <a:cs typeface="Trebuchet MS"/>
              </a:rPr>
              <a:t>Personne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-30" i="1">
                <a:solidFill>
                  <a:srgbClr val="EB377D"/>
                </a:solidFill>
                <a:latin typeface="Trebuchet MS"/>
                <a:cs typeface="Trebuchet MS"/>
              </a:rPr>
              <a:t>n’est</a:t>
            </a:r>
            <a:r>
              <a:rPr dirty="0" sz="11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fidèle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Trebuchet MS"/>
                <a:cs typeface="Trebuchet MS"/>
              </a:rPr>
              <a:t>»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-185" i="1">
                <a:solidFill>
                  <a:srgbClr val="EB377D"/>
                </a:solidFill>
                <a:latin typeface="Trebuchet MS"/>
                <a:cs typeface="Trebuchet MS"/>
              </a:rPr>
              <a:t>/</a:t>
            </a:r>
            <a:r>
              <a:rPr dirty="0" sz="11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Trebuchet MS"/>
                <a:cs typeface="Trebuchet MS"/>
              </a:rPr>
              <a:t>«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Trebuchet MS"/>
                <a:cs typeface="Trebuchet MS"/>
              </a:rPr>
              <a:t>L’Homme </a:t>
            </a:r>
            <a:r>
              <a:rPr dirty="0" sz="1100" spc="-31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reste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cruel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avec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ceux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qu’il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aime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»</a:t>
            </a:r>
            <a:endParaRPr sz="1100">
              <a:latin typeface="Arial"/>
              <a:cs typeface="Arial"/>
            </a:endParaRPr>
          </a:p>
          <a:p>
            <a:pPr marL="170815" marR="504190">
              <a:lnSpc>
                <a:spcPts val="1300"/>
              </a:lnSpc>
              <a:spcBef>
                <a:spcPts val="570"/>
              </a:spcBef>
            </a:pP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«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ens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3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mentent,</a:t>
            </a:r>
            <a:r>
              <a:rPr dirty="0" sz="1100" spc="-8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5" i="1">
                <a:solidFill>
                  <a:srgbClr val="EB377D"/>
                </a:solidFill>
                <a:latin typeface="Arial"/>
                <a:cs typeface="Arial"/>
              </a:rPr>
              <a:t>ens  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se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85" i="1">
                <a:solidFill>
                  <a:srgbClr val="EB377D"/>
                </a:solidFill>
                <a:latin typeface="Arial"/>
                <a:cs typeface="Arial"/>
              </a:rPr>
              <a:t>t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mpent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»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90" i="1">
                <a:solidFill>
                  <a:srgbClr val="EB377D"/>
                </a:solidFill>
                <a:latin typeface="Arial"/>
                <a:cs typeface="Arial"/>
              </a:rPr>
              <a:t>/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«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20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’H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mme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se  </a:t>
            </a:r>
            <a:r>
              <a:rPr dirty="0" sz="1100" spc="80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nt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edit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à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ng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eur</a:t>
            </a:r>
            <a:r>
              <a:rPr dirty="0" sz="1100" spc="-9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j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née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45" i="1">
                <a:solidFill>
                  <a:srgbClr val="EB377D"/>
                </a:solidFill>
                <a:latin typeface="Arial"/>
                <a:cs typeface="Arial"/>
              </a:rPr>
              <a:t>»</a:t>
            </a:r>
            <a:endParaRPr sz="1100">
              <a:latin typeface="Arial"/>
              <a:cs typeface="Arial"/>
            </a:endParaRPr>
          </a:p>
          <a:p>
            <a:pPr marL="170815">
              <a:lnSpc>
                <a:spcPts val="1310"/>
              </a:lnSpc>
              <a:spcBef>
                <a:spcPts val="505"/>
              </a:spcBef>
            </a:pPr>
            <a:r>
              <a:rPr dirty="0" sz="1100" spc="45" i="1">
                <a:solidFill>
                  <a:srgbClr val="4C60AC"/>
                </a:solidFill>
                <a:latin typeface="Arial"/>
                <a:cs typeface="Arial"/>
              </a:rPr>
              <a:t>Racontez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4C60AC"/>
                </a:solidFill>
                <a:latin typeface="Arial"/>
                <a:cs typeface="Arial"/>
              </a:rPr>
              <a:t>une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4C60AC"/>
                </a:solidFill>
                <a:latin typeface="Arial"/>
                <a:cs typeface="Arial"/>
              </a:rPr>
              <a:t>anecdote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à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4C60AC"/>
                </a:solidFill>
                <a:latin typeface="Arial"/>
                <a:cs typeface="Arial"/>
              </a:rPr>
              <a:t>l’écrit</a:t>
            </a:r>
            <a:endParaRPr sz="1100">
              <a:latin typeface="Arial"/>
              <a:cs typeface="Arial"/>
            </a:endParaRPr>
          </a:p>
          <a:p>
            <a:pPr marL="170815">
              <a:lnSpc>
                <a:spcPts val="1310"/>
              </a:lnSpc>
            </a:pPr>
            <a:r>
              <a:rPr dirty="0" sz="1100" spc="65" i="1">
                <a:solidFill>
                  <a:srgbClr val="4C60AC"/>
                </a:solidFill>
                <a:latin typeface="Arial"/>
                <a:cs typeface="Arial"/>
              </a:rPr>
              <a:t>dont</a:t>
            </a:r>
            <a:r>
              <a:rPr dirty="0" sz="1100" spc="-7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4C60AC"/>
                </a:solidFill>
                <a:latin typeface="Arial"/>
                <a:cs typeface="Arial"/>
              </a:rPr>
              <a:t>cette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4C60AC"/>
                </a:solidFill>
                <a:latin typeface="Arial"/>
                <a:cs typeface="Arial"/>
              </a:rPr>
              <a:t>phrase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4C60AC"/>
                </a:solidFill>
                <a:latin typeface="Arial"/>
                <a:cs typeface="Arial"/>
              </a:rPr>
              <a:t>pourrait</a:t>
            </a:r>
            <a:r>
              <a:rPr dirty="0" sz="11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4C60AC"/>
                </a:solidFill>
                <a:latin typeface="Arial"/>
                <a:cs typeface="Arial"/>
              </a:rPr>
              <a:t>être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35" i="1">
                <a:solidFill>
                  <a:srgbClr val="4C60AC"/>
                </a:solidFill>
                <a:latin typeface="Arial"/>
                <a:cs typeface="Arial"/>
              </a:rPr>
              <a:t>le</a:t>
            </a:r>
            <a:r>
              <a:rPr dirty="0" sz="11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4C60AC"/>
                </a:solidFill>
                <a:latin typeface="Arial"/>
                <a:cs typeface="Arial"/>
              </a:rPr>
              <a:t>titre.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10752" y="796834"/>
            <a:ext cx="1008380" cy="260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550" spc="75">
                <a:solidFill>
                  <a:srgbClr val="FFFFFF"/>
                </a:solidFill>
                <a:latin typeface="Microsoft Sans Serif"/>
                <a:cs typeface="Microsoft Sans Serif"/>
              </a:rPr>
              <a:t>N</a:t>
            </a:r>
            <a:r>
              <a:rPr dirty="0" sz="1550" spc="-20">
                <a:solidFill>
                  <a:srgbClr val="FFFFFF"/>
                </a:solidFill>
                <a:latin typeface="Microsoft Sans Serif"/>
                <a:cs typeface="Microsoft Sans Serif"/>
              </a:rPr>
              <a:t>IV</a:t>
            </a:r>
            <a:r>
              <a:rPr dirty="0" sz="1550" spc="-40">
                <a:solidFill>
                  <a:srgbClr val="FFFFFF"/>
                </a:solidFill>
                <a:latin typeface="Microsoft Sans Serif"/>
                <a:cs typeface="Microsoft Sans Serif"/>
              </a:rPr>
              <a:t>E</a:t>
            </a:r>
            <a:r>
              <a:rPr dirty="0" sz="1550" spc="15">
                <a:solidFill>
                  <a:srgbClr val="FFFFFF"/>
                </a:solidFill>
                <a:latin typeface="Microsoft Sans Serif"/>
                <a:cs typeface="Microsoft Sans Serif"/>
              </a:rPr>
              <a:t>A</a:t>
            </a:r>
            <a:r>
              <a:rPr dirty="0" sz="1550" spc="-15">
                <a:solidFill>
                  <a:srgbClr val="FFFFFF"/>
                </a:solidFill>
                <a:latin typeface="Microsoft Sans Serif"/>
                <a:cs typeface="Microsoft Sans Serif"/>
              </a:rPr>
              <a:t>U</a:t>
            </a:r>
            <a:r>
              <a:rPr dirty="0" sz="1550" spc="-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550" spc="-30">
                <a:solidFill>
                  <a:srgbClr val="FFFFFF"/>
                </a:solidFill>
                <a:latin typeface="Microsoft Sans Serif"/>
                <a:cs typeface="Microsoft Sans Serif"/>
              </a:rPr>
              <a:t>B</a:t>
            </a:r>
            <a:r>
              <a:rPr dirty="0" sz="1550" spc="-295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675" y="6557315"/>
            <a:ext cx="88900" cy="29013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575"/>
              </a:lnSpc>
            </a:pPr>
            <a:r>
              <a:rPr dirty="0" sz="500" spc="10">
                <a:solidFill>
                  <a:srgbClr val="A3A7D4"/>
                </a:solidFill>
                <a:latin typeface="Tahoma"/>
                <a:cs typeface="Tahoma"/>
              </a:rPr>
              <a:t>design</a:t>
            </a:r>
            <a:r>
              <a:rPr dirty="0" sz="500" spc="-4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-65">
                <a:solidFill>
                  <a:srgbClr val="A3A7D4"/>
                </a:solidFill>
                <a:latin typeface="Tahoma"/>
                <a:cs typeface="Tahoma"/>
              </a:rPr>
              <a:t>:</a:t>
            </a:r>
            <a:r>
              <a:rPr dirty="0" sz="500" spc="-45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  <a:hlinkClick r:id="rId3"/>
              </a:rPr>
              <a:t>www.athoms.fr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</a:rPr>
              <a:t>  </a:t>
            </a:r>
            <a:r>
              <a:rPr dirty="0" sz="500" spc="12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Fiche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réalisée</a:t>
            </a:r>
            <a:r>
              <a:rPr dirty="0" sz="500" spc="-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20">
                <a:solidFill>
                  <a:srgbClr val="4C60AC"/>
                </a:solidFill>
                <a:latin typeface="Microsoft Sans Serif"/>
                <a:cs typeface="Microsoft Sans Serif"/>
              </a:rPr>
              <a:t>par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5">
                <a:solidFill>
                  <a:srgbClr val="4C60AC"/>
                </a:solidFill>
                <a:latin typeface="Microsoft Sans Serif"/>
                <a:cs typeface="Microsoft Sans Serif"/>
              </a:rPr>
              <a:t>Margot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>
                <a:solidFill>
                  <a:srgbClr val="4C60AC"/>
                </a:solidFill>
                <a:latin typeface="Microsoft Sans Serif"/>
                <a:cs typeface="Microsoft Sans Serif"/>
              </a:rPr>
              <a:t>Bonvallet,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CAVILAM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40">
                <a:solidFill>
                  <a:srgbClr val="4C60AC"/>
                </a:solidFill>
                <a:latin typeface="Microsoft Sans Serif"/>
                <a:cs typeface="Microsoft Sans Serif"/>
              </a:rPr>
              <a:t>–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Alliance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française,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Vichy</a:t>
            </a:r>
            <a:endParaRPr sz="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1634" y="1155764"/>
            <a:ext cx="1826260" cy="1403350"/>
          </a:xfrm>
          <a:custGeom>
            <a:avLst/>
            <a:gdLst/>
            <a:ahLst/>
            <a:cxnLst/>
            <a:rect l="l" t="t" r="r" b="b"/>
            <a:pathLst>
              <a:path w="1826260" h="1403350">
                <a:moveTo>
                  <a:pt x="1614170" y="0"/>
                </a:moveTo>
                <a:lnTo>
                  <a:pt x="0" y="1089634"/>
                </a:lnTo>
                <a:lnTo>
                  <a:pt x="211759" y="1403337"/>
                </a:lnTo>
                <a:lnTo>
                  <a:pt x="1825942" y="313715"/>
                </a:lnTo>
                <a:lnTo>
                  <a:pt x="1614170" y="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761001" y="3387611"/>
            <a:ext cx="2588260" cy="6089650"/>
            <a:chOff x="4761001" y="3387611"/>
            <a:chExt cx="2588260" cy="6089650"/>
          </a:xfrm>
        </p:grpSpPr>
        <p:sp>
          <p:nvSpPr>
            <p:cNvPr id="4" name="object 4"/>
            <p:cNvSpPr/>
            <p:nvPr/>
          </p:nvSpPr>
          <p:spPr>
            <a:xfrm>
              <a:off x="5631418" y="7172538"/>
              <a:ext cx="1718310" cy="1564005"/>
            </a:xfrm>
            <a:custGeom>
              <a:avLst/>
              <a:gdLst/>
              <a:ahLst/>
              <a:cxnLst/>
              <a:rect l="l" t="t" r="r" b="b"/>
              <a:pathLst>
                <a:path w="1718309" h="1564004">
                  <a:moveTo>
                    <a:pt x="248424" y="0"/>
                  </a:moveTo>
                  <a:lnTo>
                    <a:pt x="0" y="285559"/>
                  </a:lnTo>
                  <a:lnTo>
                    <a:pt x="1469364" y="1563789"/>
                  </a:lnTo>
                  <a:lnTo>
                    <a:pt x="1717776" y="1278216"/>
                  </a:lnTo>
                  <a:lnTo>
                    <a:pt x="248424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80051" y="3406661"/>
              <a:ext cx="2303780" cy="4026535"/>
            </a:xfrm>
            <a:custGeom>
              <a:avLst/>
              <a:gdLst/>
              <a:ahLst/>
              <a:cxnLst/>
              <a:rect l="l" t="t" r="r" b="b"/>
              <a:pathLst>
                <a:path w="2303779" h="4026534">
                  <a:moveTo>
                    <a:pt x="2303703" y="0"/>
                  </a:moveTo>
                  <a:lnTo>
                    <a:pt x="0" y="0"/>
                  </a:lnTo>
                  <a:lnTo>
                    <a:pt x="0" y="4026293"/>
                  </a:lnTo>
                  <a:lnTo>
                    <a:pt x="2303703" y="4026293"/>
                  </a:lnTo>
                  <a:lnTo>
                    <a:pt x="23037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780051" y="3406661"/>
              <a:ext cx="2303780" cy="4026535"/>
            </a:xfrm>
            <a:custGeom>
              <a:avLst/>
              <a:gdLst/>
              <a:ahLst/>
              <a:cxnLst/>
              <a:rect l="l" t="t" r="r" b="b"/>
              <a:pathLst>
                <a:path w="2303779" h="4026534">
                  <a:moveTo>
                    <a:pt x="0" y="4026293"/>
                  </a:moveTo>
                  <a:lnTo>
                    <a:pt x="2303703" y="4026293"/>
                  </a:lnTo>
                  <a:lnTo>
                    <a:pt x="2303703" y="0"/>
                  </a:lnTo>
                  <a:lnTo>
                    <a:pt x="0" y="0"/>
                  </a:lnTo>
                  <a:lnTo>
                    <a:pt x="0" y="4026293"/>
                  </a:lnTo>
                  <a:close/>
                </a:path>
              </a:pathLst>
            </a:custGeom>
            <a:ln w="38099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780051" y="7701458"/>
              <a:ext cx="2303780" cy="1757045"/>
            </a:xfrm>
            <a:custGeom>
              <a:avLst/>
              <a:gdLst/>
              <a:ahLst/>
              <a:cxnLst/>
              <a:rect l="l" t="t" r="r" b="b"/>
              <a:pathLst>
                <a:path w="2303779" h="1757045">
                  <a:moveTo>
                    <a:pt x="2303703" y="0"/>
                  </a:moveTo>
                  <a:lnTo>
                    <a:pt x="0" y="0"/>
                  </a:lnTo>
                  <a:lnTo>
                    <a:pt x="0" y="1756498"/>
                  </a:lnTo>
                  <a:lnTo>
                    <a:pt x="2303703" y="1756498"/>
                  </a:lnTo>
                  <a:lnTo>
                    <a:pt x="23037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780051" y="7701458"/>
              <a:ext cx="2303780" cy="1757045"/>
            </a:xfrm>
            <a:custGeom>
              <a:avLst/>
              <a:gdLst/>
              <a:ahLst/>
              <a:cxnLst/>
              <a:rect l="l" t="t" r="r" b="b"/>
              <a:pathLst>
                <a:path w="2303779" h="1757045">
                  <a:moveTo>
                    <a:pt x="0" y="1756498"/>
                  </a:moveTo>
                  <a:lnTo>
                    <a:pt x="2303703" y="1756498"/>
                  </a:lnTo>
                  <a:lnTo>
                    <a:pt x="2303703" y="0"/>
                  </a:lnTo>
                  <a:lnTo>
                    <a:pt x="0" y="0"/>
                  </a:lnTo>
                  <a:lnTo>
                    <a:pt x="0" y="1756498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269999" y="342464"/>
            <a:ext cx="7020559" cy="1352550"/>
            <a:chOff x="269999" y="342464"/>
            <a:chExt cx="7020559" cy="1352550"/>
          </a:xfrm>
        </p:grpSpPr>
        <p:sp>
          <p:nvSpPr>
            <p:cNvPr id="10" name="object 10"/>
            <p:cNvSpPr/>
            <p:nvPr/>
          </p:nvSpPr>
          <p:spPr>
            <a:xfrm>
              <a:off x="269989" y="342467"/>
              <a:ext cx="6757670" cy="1352550"/>
            </a:xfrm>
            <a:custGeom>
              <a:avLst/>
              <a:gdLst/>
              <a:ahLst/>
              <a:cxnLst/>
              <a:rect l="l" t="t" r="r" b="b"/>
              <a:pathLst>
                <a:path w="6757670" h="1352550">
                  <a:moveTo>
                    <a:pt x="1953958" y="381812"/>
                  </a:moveTo>
                  <a:lnTo>
                    <a:pt x="6743" y="347129"/>
                  </a:lnTo>
                  <a:lnTo>
                    <a:pt x="0" y="725563"/>
                  </a:lnTo>
                  <a:lnTo>
                    <a:pt x="1947214" y="760247"/>
                  </a:lnTo>
                  <a:lnTo>
                    <a:pt x="1953958" y="381812"/>
                  </a:lnTo>
                  <a:close/>
                </a:path>
                <a:path w="6757670" h="1352550">
                  <a:moveTo>
                    <a:pt x="6757429" y="1031443"/>
                  </a:moveTo>
                  <a:lnTo>
                    <a:pt x="5105463" y="0"/>
                  </a:lnTo>
                  <a:lnTo>
                    <a:pt x="4905006" y="321056"/>
                  </a:lnTo>
                  <a:lnTo>
                    <a:pt x="6556972" y="1352499"/>
                  </a:lnTo>
                  <a:lnTo>
                    <a:pt x="6757429" y="1031443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70000" y="342468"/>
              <a:ext cx="7020559" cy="433705"/>
            </a:xfrm>
            <a:custGeom>
              <a:avLst/>
              <a:gdLst/>
              <a:ahLst/>
              <a:cxnLst/>
              <a:rect l="l" t="t" r="r" b="b"/>
              <a:pathLst>
                <a:path w="7020559" h="433705">
                  <a:moveTo>
                    <a:pt x="7020001" y="0"/>
                  </a:moveTo>
                  <a:lnTo>
                    <a:pt x="0" y="0"/>
                  </a:lnTo>
                  <a:lnTo>
                    <a:pt x="0" y="433336"/>
                  </a:lnTo>
                  <a:lnTo>
                    <a:pt x="7020001" y="433336"/>
                  </a:lnTo>
                  <a:lnTo>
                    <a:pt x="7020001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457201" y="1857434"/>
            <a:ext cx="6645909" cy="1299845"/>
            <a:chOff x="457201" y="1857434"/>
            <a:chExt cx="6645909" cy="1299845"/>
          </a:xfrm>
        </p:grpSpPr>
        <p:sp>
          <p:nvSpPr>
            <p:cNvPr id="13" name="object 13"/>
            <p:cNvSpPr/>
            <p:nvPr/>
          </p:nvSpPr>
          <p:spPr>
            <a:xfrm>
              <a:off x="476250" y="1876488"/>
              <a:ext cx="6607809" cy="1261110"/>
            </a:xfrm>
            <a:custGeom>
              <a:avLst/>
              <a:gdLst/>
              <a:ahLst/>
              <a:cxnLst/>
              <a:rect l="l" t="t" r="r" b="b"/>
              <a:pathLst>
                <a:path w="6607809" h="1261110">
                  <a:moveTo>
                    <a:pt x="6607505" y="0"/>
                  </a:moveTo>
                  <a:lnTo>
                    <a:pt x="0" y="0"/>
                  </a:lnTo>
                  <a:lnTo>
                    <a:pt x="0" y="19050"/>
                  </a:lnTo>
                  <a:lnTo>
                    <a:pt x="0" y="1261110"/>
                  </a:lnTo>
                  <a:lnTo>
                    <a:pt x="6607505" y="1261110"/>
                  </a:lnTo>
                  <a:lnTo>
                    <a:pt x="6607505" y="19050"/>
                  </a:lnTo>
                  <a:lnTo>
                    <a:pt x="66075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76251" y="1876484"/>
              <a:ext cx="6607809" cy="1261745"/>
            </a:xfrm>
            <a:custGeom>
              <a:avLst/>
              <a:gdLst/>
              <a:ahLst/>
              <a:cxnLst/>
              <a:rect l="l" t="t" r="r" b="b"/>
              <a:pathLst>
                <a:path w="6607809" h="1261745">
                  <a:moveTo>
                    <a:pt x="0" y="19050"/>
                  </a:moveTo>
                  <a:lnTo>
                    <a:pt x="0" y="1242618"/>
                  </a:lnTo>
                  <a:lnTo>
                    <a:pt x="0" y="1261668"/>
                  </a:lnTo>
                  <a:lnTo>
                    <a:pt x="19050" y="1261668"/>
                  </a:lnTo>
                  <a:lnTo>
                    <a:pt x="6588455" y="1261668"/>
                  </a:lnTo>
                  <a:lnTo>
                    <a:pt x="6607505" y="1261668"/>
                  </a:lnTo>
                  <a:lnTo>
                    <a:pt x="6607505" y="1242618"/>
                  </a:lnTo>
                  <a:lnTo>
                    <a:pt x="6607505" y="19050"/>
                  </a:lnTo>
                  <a:lnTo>
                    <a:pt x="6607505" y="0"/>
                  </a:lnTo>
                  <a:lnTo>
                    <a:pt x="6588455" y="0"/>
                  </a:lnTo>
                  <a:lnTo>
                    <a:pt x="19050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57047" y="3387598"/>
          <a:ext cx="4081779" cy="2246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2054"/>
                <a:gridCol w="281939"/>
              </a:tblGrid>
              <a:tr h="2529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T w="381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>
                    <a:solidFill>
                      <a:srgbClr val="F9CED6"/>
                    </a:solidFill>
                  </a:tcPr>
                </a:tc>
              </a:tr>
              <a:tr h="1955317">
                <a:tc gridSpan="2">
                  <a:txBody>
                    <a:bodyPr/>
                    <a:lstStyle/>
                    <a:p>
                      <a:pPr marL="194310">
                        <a:lnSpc>
                          <a:spcPts val="1080"/>
                        </a:lnSpc>
                      </a:pP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que</a:t>
                      </a:r>
                      <a:r>
                        <a:rPr dirty="0" sz="1800" spc="-2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tions</a:t>
                      </a:r>
                      <a:r>
                        <a:rPr dirty="0" sz="1800" spc="-9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sans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éponses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tez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chans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Retrouvez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r>
                        <a:rPr dirty="0" sz="900" spc="-6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entendues.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27710">
                        <a:lnSpc>
                          <a:spcPct val="100000"/>
                        </a:lnSpc>
                        <a:tabLst>
                          <a:tab pos="1122045" algn="l"/>
                          <a:tab pos="1446530" algn="l"/>
                          <a:tab pos="1668780" algn="l"/>
                        </a:tabLst>
                      </a:pP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ù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ç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ait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peur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 marR="268605" indent="-95250">
                        <a:lnSpc>
                          <a:spcPct val="143900"/>
                        </a:lnSpc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Pourquoi</a:t>
                      </a:r>
                      <a:r>
                        <a:rPr dirty="0" sz="1100" spc="-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je	</a:t>
                      </a:r>
                      <a:r>
                        <a:rPr dirty="0" sz="1100" spc="10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	•	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pu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bien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faire</a:t>
                      </a:r>
                      <a:r>
                        <a:rPr dirty="0" sz="1100" spc="-7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sacrifices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 </a:t>
                      </a:r>
                      <a:r>
                        <a:rPr dirty="0" sz="1100" spc="-29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Qu’a-t-on	</a:t>
                      </a:r>
                      <a:r>
                        <a:rPr dirty="0" sz="1100" spc="10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	•	</a:t>
                      </a:r>
                      <a:r>
                        <a:rPr dirty="0" sz="1100" spc="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méfie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68300">
                        <a:lnSpc>
                          <a:spcPct val="100000"/>
                        </a:lnSpc>
                        <a:spcBef>
                          <a:spcPts val="580"/>
                        </a:spcBef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spc="-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mal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207645">
                        <a:lnSpc>
                          <a:spcPct val="100000"/>
                        </a:lnSpc>
                        <a:spcBef>
                          <a:spcPts val="580"/>
                        </a:spcBef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bien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mes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ais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amis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  <a:lnB w="38100">
                      <a:solidFill>
                        <a:srgbClr val="F9CED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270000" y="342468"/>
            <a:ext cx="7020559" cy="43370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492125">
              <a:lnSpc>
                <a:spcPct val="100000"/>
              </a:lnSpc>
              <a:spcBef>
                <a:spcPts val="840"/>
              </a:spcBef>
              <a:tabLst>
                <a:tab pos="2934970" algn="l"/>
              </a:tabLst>
            </a:pPr>
            <a:r>
              <a:rPr dirty="0" sz="1550" spc="50" b="1">
                <a:solidFill>
                  <a:srgbClr val="FFFFFF"/>
                </a:solidFill>
                <a:latin typeface="Tahoma"/>
                <a:cs typeface="Tahoma"/>
              </a:rPr>
              <a:t>FICHE</a:t>
            </a:r>
            <a:r>
              <a:rPr dirty="0" sz="1550" spc="-9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50" spc="55" b="1">
                <a:solidFill>
                  <a:srgbClr val="FFFFFF"/>
                </a:solidFill>
                <a:latin typeface="Tahoma"/>
                <a:cs typeface="Tahoma"/>
              </a:rPr>
              <a:t>PÉDAGOGIQUE	</a:t>
            </a:r>
            <a:r>
              <a:rPr dirty="0" sz="1550">
                <a:solidFill>
                  <a:srgbClr val="FFFFFF"/>
                </a:solidFill>
                <a:latin typeface="Microsoft Sans Serif"/>
                <a:cs typeface="Microsoft Sans Serif"/>
              </a:rPr>
              <a:t>APPRENANT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8010" y="427723"/>
            <a:ext cx="205104" cy="259079"/>
          </a:xfrm>
          <a:custGeom>
            <a:avLst/>
            <a:gdLst/>
            <a:ahLst/>
            <a:cxnLst/>
            <a:rect l="l" t="t" r="r" b="b"/>
            <a:pathLst>
              <a:path w="205104" h="259079">
                <a:moveTo>
                  <a:pt x="41198" y="28778"/>
                </a:moveTo>
                <a:lnTo>
                  <a:pt x="0" y="28778"/>
                </a:lnTo>
                <a:lnTo>
                  <a:pt x="0" y="238645"/>
                </a:lnTo>
                <a:lnTo>
                  <a:pt x="41198" y="238645"/>
                </a:lnTo>
                <a:lnTo>
                  <a:pt x="41198" y="28778"/>
                </a:lnTo>
                <a:close/>
              </a:path>
              <a:path w="205104" h="259079">
                <a:moveTo>
                  <a:pt x="123139" y="0"/>
                </a:moveTo>
                <a:lnTo>
                  <a:pt x="81927" y="0"/>
                </a:lnTo>
                <a:lnTo>
                  <a:pt x="81927" y="209892"/>
                </a:lnTo>
                <a:lnTo>
                  <a:pt x="123139" y="209892"/>
                </a:lnTo>
                <a:lnTo>
                  <a:pt x="123139" y="0"/>
                </a:lnTo>
                <a:close/>
              </a:path>
              <a:path w="205104" h="259079">
                <a:moveTo>
                  <a:pt x="205079" y="48882"/>
                </a:moveTo>
                <a:lnTo>
                  <a:pt x="163868" y="48882"/>
                </a:lnTo>
                <a:lnTo>
                  <a:pt x="163868" y="258775"/>
                </a:lnTo>
                <a:lnTo>
                  <a:pt x="205079" y="258775"/>
                </a:lnTo>
                <a:lnTo>
                  <a:pt x="205079" y="488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65911" y="2472042"/>
            <a:ext cx="173990" cy="5543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065"/>
              </a:lnSpc>
              <a:spcBef>
                <a:spcPts val="125"/>
              </a:spcBef>
            </a:pPr>
            <a:r>
              <a:rPr dirty="0" sz="1800" spc="-635" b="1" i="1">
                <a:solidFill>
                  <a:srgbClr val="EB377D"/>
                </a:solidFill>
                <a:latin typeface="Arial"/>
                <a:cs typeface="Arial"/>
              </a:rPr>
              <a:t>→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5"/>
              </a:lnSpc>
            </a:pPr>
            <a:r>
              <a:rPr dirty="0" sz="1800" spc="-635" b="1" i="1">
                <a:solidFill>
                  <a:srgbClr val="EB377D"/>
                </a:solidFill>
                <a:latin typeface="Arial"/>
                <a:cs typeface="Arial"/>
              </a:rPr>
              <a:t>→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10871" y="2444639"/>
            <a:ext cx="5623560" cy="52514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740"/>
              </a:spcBef>
              <a:tabLst>
                <a:tab pos="538480" algn="l"/>
                <a:tab pos="987425" algn="l"/>
                <a:tab pos="1491615" algn="l"/>
                <a:tab pos="2113280" algn="l"/>
                <a:tab pos="2570480" algn="l"/>
                <a:tab pos="3053715" algn="l"/>
                <a:tab pos="3739515" algn="l"/>
              </a:tabLst>
            </a:pPr>
            <a:r>
              <a:rPr dirty="0" sz="1100" spc="20" i="1">
                <a:solidFill>
                  <a:srgbClr val="EB377D"/>
                </a:solidFill>
                <a:latin typeface="Trebuchet MS"/>
                <a:cs typeface="Trebuchet MS"/>
              </a:rPr>
              <a:t>cruel	</a:t>
            </a:r>
            <a:r>
              <a:rPr dirty="0" sz="1100" spc="35" i="1">
                <a:solidFill>
                  <a:srgbClr val="EB377D"/>
                </a:solidFill>
                <a:latin typeface="Trebuchet MS"/>
                <a:cs typeface="Trebuchet MS"/>
              </a:rPr>
              <a:t>doux	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fidèle	infidèle	</a:t>
            </a:r>
            <a:r>
              <a:rPr dirty="0" sz="1100" spc="20" i="1">
                <a:solidFill>
                  <a:srgbClr val="EB377D"/>
                </a:solidFill>
                <a:latin typeface="Trebuchet MS"/>
                <a:cs typeface="Trebuchet MS"/>
              </a:rPr>
              <a:t>laide	</a:t>
            </a:r>
            <a:r>
              <a:rPr dirty="0" sz="1100" spc="5" i="1">
                <a:solidFill>
                  <a:srgbClr val="EB377D"/>
                </a:solidFill>
                <a:latin typeface="Trebuchet MS"/>
                <a:cs typeface="Trebuchet MS"/>
              </a:rPr>
              <a:t>belle	</a:t>
            </a:r>
            <a:r>
              <a:rPr dirty="0" sz="1100" spc="40" i="1">
                <a:solidFill>
                  <a:srgbClr val="EB377D"/>
                </a:solidFill>
                <a:latin typeface="Trebuchet MS"/>
                <a:cs typeface="Trebuchet MS"/>
              </a:rPr>
              <a:t>anormal	</a:t>
            </a:r>
            <a:r>
              <a:rPr dirty="0" sz="1100" spc="30" i="1">
                <a:solidFill>
                  <a:srgbClr val="EB377D"/>
                </a:solidFill>
                <a:latin typeface="Trebuchet MS"/>
                <a:cs typeface="Trebuchet MS"/>
              </a:rPr>
              <a:t>normal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781685" algn="l"/>
                <a:tab pos="2292985" algn="l"/>
                <a:tab pos="3327400" algn="l"/>
                <a:tab pos="4117340" algn="l"/>
                <a:tab pos="4890135" algn="l"/>
              </a:tabLst>
            </a:pP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se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Trebuchet MS"/>
                <a:cs typeface="Trebuchet MS"/>
              </a:rPr>
              <a:t>m</a:t>
            </a:r>
            <a:r>
              <a:rPr dirty="0" sz="1100" spc="35" i="1">
                <a:solidFill>
                  <a:srgbClr val="EB377D"/>
                </a:solidFill>
                <a:latin typeface="Trebuchet MS"/>
                <a:cs typeface="Trebuchet MS"/>
              </a:rPr>
              <a:t>é</a:t>
            </a:r>
            <a:r>
              <a:rPr dirty="0" sz="1100" spc="-15" i="1">
                <a:solidFill>
                  <a:srgbClr val="EB377D"/>
                </a:solidFill>
                <a:latin typeface="Trebuchet MS"/>
                <a:cs typeface="Trebuchet MS"/>
              </a:rPr>
              <a:t>fier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	</a:t>
            </a:r>
            <a:r>
              <a:rPr dirty="0" sz="1100" spc="70" i="1">
                <a:solidFill>
                  <a:srgbClr val="EB377D"/>
                </a:solidFill>
                <a:latin typeface="Trebuchet MS"/>
                <a:cs typeface="Trebuchet MS"/>
              </a:rPr>
              <a:t>d</a:t>
            </a:r>
            <a:r>
              <a:rPr dirty="0" sz="1100" spc="60" i="1">
                <a:solidFill>
                  <a:srgbClr val="EB377D"/>
                </a:solidFill>
                <a:latin typeface="Trebuchet MS"/>
                <a:cs typeface="Trebuchet MS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Trebuchet MS"/>
                <a:cs typeface="Trebuchet MS"/>
              </a:rPr>
              <a:t>nner</a:t>
            </a:r>
            <a:r>
              <a:rPr dirty="0" sz="1100" spc="-10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95" i="1">
                <a:solidFill>
                  <a:srgbClr val="EB377D"/>
                </a:solidFill>
                <a:latin typeface="Trebuchet MS"/>
                <a:cs typeface="Trebuchet MS"/>
              </a:rPr>
              <a:t>sa</a:t>
            </a:r>
            <a:r>
              <a:rPr dirty="0" sz="1100" spc="-9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125" i="1">
                <a:solidFill>
                  <a:srgbClr val="EB377D"/>
                </a:solidFill>
                <a:latin typeface="Trebuchet MS"/>
                <a:cs typeface="Trebuchet MS"/>
              </a:rPr>
              <a:t>c</a:t>
            </a:r>
            <a:r>
              <a:rPr dirty="0" sz="1100" spc="70" i="1">
                <a:solidFill>
                  <a:srgbClr val="EB377D"/>
                </a:solidFill>
                <a:latin typeface="Trebuchet MS"/>
                <a:cs typeface="Trebuchet MS"/>
              </a:rPr>
              <a:t>o</a:t>
            </a:r>
            <a:r>
              <a:rPr dirty="0" sz="1100" spc="40" i="1">
                <a:solidFill>
                  <a:srgbClr val="EB377D"/>
                </a:solidFill>
                <a:latin typeface="Trebuchet MS"/>
                <a:cs typeface="Trebuchet MS"/>
              </a:rPr>
              <a:t>nfian</a:t>
            </a:r>
            <a:r>
              <a:rPr dirty="0" sz="1100" spc="25" i="1">
                <a:solidFill>
                  <a:srgbClr val="EB377D"/>
                </a:solidFill>
                <a:latin typeface="Trebuchet MS"/>
                <a:cs typeface="Trebuchet MS"/>
              </a:rPr>
              <a:t>c</a:t>
            </a:r>
            <a:r>
              <a:rPr dirty="0" sz="1100" spc="50" i="1">
                <a:solidFill>
                  <a:srgbClr val="EB377D"/>
                </a:solidFill>
                <a:latin typeface="Trebuchet MS"/>
                <a:cs typeface="Trebuchet MS"/>
              </a:rPr>
              <a:t>e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	</a:t>
            </a: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se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Trebuchet MS"/>
                <a:cs typeface="Trebuchet MS"/>
              </a:rPr>
              <a:t>pa</a:t>
            </a:r>
            <a:r>
              <a:rPr dirty="0" sz="1100" spc="15" i="1">
                <a:solidFill>
                  <a:srgbClr val="EB377D"/>
                </a:solidFill>
                <a:latin typeface="Trebuchet MS"/>
                <a:cs typeface="Trebuchet MS"/>
              </a:rPr>
              <a:t>r</a:t>
            </a:r>
            <a:r>
              <a:rPr dirty="0" sz="1100" spc="70" i="1">
                <a:solidFill>
                  <a:srgbClr val="EB377D"/>
                </a:solidFill>
                <a:latin typeface="Trebuchet MS"/>
                <a:cs typeface="Trebuchet MS"/>
              </a:rPr>
              <a:t>d</a:t>
            </a:r>
            <a:r>
              <a:rPr dirty="0" sz="1100" spc="60" i="1">
                <a:solidFill>
                  <a:srgbClr val="EB377D"/>
                </a:solidFill>
                <a:latin typeface="Trebuchet MS"/>
                <a:cs typeface="Trebuchet MS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Trebuchet MS"/>
                <a:cs typeface="Trebuchet MS"/>
              </a:rPr>
              <a:t>nner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	</a:t>
            </a: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se</a:t>
            </a:r>
            <a:r>
              <a:rPr dirty="0" sz="1100" spc="-10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Trebuchet MS"/>
                <a:cs typeface="Trebuchet MS"/>
              </a:rPr>
              <a:t>v</a:t>
            </a: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en</a:t>
            </a:r>
            <a:r>
              <a:rPr dirty="0" sz="1100" spc="45" i="1">
                <a:solidFill>
                  <a:srgbClr val="EB377D"/>
                </a:solidFill>
                <a:latin typeface="Trebuchet MS"/>
                <a:cs typeface="Trebuchet MS"/>
              </a:rPr>
              <a:t>g</a:t>
            </a:r>
            <a:r>
              <a:rPr dirty="0" sz="1100" spc="10" i="1">
                <a:solidFill>
                  <a:srgbClr val="EB377D"/>
                </a:solidFill>
                <a:latin typeface="Trebuchet MS"/>
                <a:cs typeface="Trebuchet MS"/>
              </a:rPr>
              <a:t>er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	</a:t>
            </a: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se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5" i="1">
                <a:solidFill>
                  <a:srgbClr val="EB377D"/>
                </a:solidFill>
                <a:latin typeface="Trebuchet MS"/>
                <a:cs typeface="Trebuchet MS"/>
              </a:rPr>
              <a:t>mentir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	</a:t>
            </a:r>
            <a:r>
              <a:rPr dirty="0" sz="1100" spc="65" i="1">
                <a:solidFill>
                  <a:srgbClr val="EB377D"/>
                </a:solidFill>
                <a:latin typeface="Trebuchet MS"/>
                <a:cs typeface="Trebuchet MS"/>
              </a:rPr>
              <a:t>se</a:t>
            </a:r>
            <a:r>
              <a:rPr dirty="0" sz="1100" spc="-80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1100" spc="-30" i="1">
                <a:solidFill>
                  <a:srgbClr val="EB377D"/>
                </a:solidFill>
                <a:latin typeface="Trebuchet MS"/>
                <a:cs typeface="Trebuchet MS"/>
              </a:rPr>
              <a:t>t</a:t>
            </a:r>
            <a:r>
              <a:rPr dirty="0" sz="1100" spc="-55" i="1">
                <a:solidFill>
                  <a:srgbClr val="EB377D"/>
                </a:solidFill>
                <a:latin typeface="Trebuchet MS"/>
                <a:cs typeface="Trebuchet MS"/>
              </a:rPr>
              <a:t>r</a:t>
            </a:r>
            <a:r>
              <a:rPr dirty="0" sz="1100" spc="70" i="1">
                <a:solidFill>
                  <a:srgbClr val="EB377D"/>
                </a:solidFill>
                <a:latin typeface="Trebuchet MS"/>
                <a:cs typeface="Trebuchet MS"/>
              </a:rPr>
              <a:t>o</a:t>
            </a:r>
            <a:r>
              <a:rPr dirty="0" sz="1100" spc="40" i="1">
                <a:solidFill>
                  <a:srgbClr val="EB377D"/>
                </a:solidFill>
                <a:latin typeface="Trebuchet MS"/>
                <a:cs typeface="Trebuchet MS"/>
              </a:rPr>
              <a:t>mper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7910" y="1942649"/>
            <a:ext cx="28219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Quels</a:t>
            </a:r>
            <a:r>
              <a:rPr dirty="0" sz="1800" spc="-8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EB377D"/>
                </a:solidFill>
                <a:latin typeface="Arial"/>
                <a:cs typeface="Arial"/>
              </a:rPr>
              <a:t>m</a:t>
            </a:r>
            <a:r>
              <a:rPr dirty="0" sz="1800" spc="-15" b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800" spc="100" b="1">
                <a:solidFill>
                  <a:srgbClr val="EB377D"/>
                </a:solidFill>
                <a:latin typeface="Arial"/>
                <a:cs typeface="Arial"/>
              </a:rPr>
              <a:t>ts</a:t>
            </a:r>
            <a:r>
              <a:rPr dirty="0" sz="1800" spc="-90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45" b="1">
                <a:solidFill>
                  <a:srgbClr val="EB377D"/>
                </a:solidFill>
                <a:latin typeface="Arial"/>
                <a:cs typeface="Arial"/>
              </a:rPr>
              <a:t>pour</a:t>
            </a:r>
            <a:r>
              <a:rPr dirty="0" sz="1800" spc="-12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40" b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800" spc="-10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75" b="1">
                <a:solidFill>
                  <a:srgbClr val="EB377D"/>
                </a:solidFill>
                <a:latin typeface="Arial"/>
                <a:cs typeface="Arial"/>
              </a:rPr>
              <a:t>di</a:t>
            </a:r>
            <a:r>
              <a:rPr dirty="0" sz="1800" spc="45" b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800" spc="50" b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800" spc="-229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69639" y="3509866"/>
            <a:ext cx="6680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solidFill>
                  <a:srgbClr val="EB377D"/>
                </a:solidFill>
                <a:latin typeface="Tahoma"/>
                <a:cs typeface="Tahoma"/>
              </a:rPr>
              <a:t>Où</a:t>
            </a:r>
            <a:r>
              <a:rPr dirty="0" sz="1800" spc="-15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800" spc="-35" b="1">
                <a:solidFill>
                  <a:srgbClr val="EB377D"/>
                </a:solidFill>
                <a:latin typeface="Tahoma"/>
                <a:cs typeface="Tahoma"/>
              </a:rPr>
              <a:t>v</a:t>
            </a:r>
            <a:r>
              <a:rPr dirty="0" sz="1800" spc="-10" b="1">
                <a:solidFill>
                  <a:srgbClr val="EB377D"/>
                </a:solidFill>
                <a:latin typeface="Tahoma"/>
                <a:cs typeface="Tahoma"/>
              </a:rPr>
              <a:t>a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69639" y="3738466"/>
            <a:ext cx="12306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0" b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800" spc="-90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EB377D"/>
                </a:solidFill>
                <a:latin typeface="Arial"/>
                <a:cs typeface="Arial"/>
              </a:rPr>
              <a:t>monde</a:t>
            </a:r>
            <a:r>
              <a:rPr dirty="0" sz="1800" spc="-229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0610" y="2286412"/>
            <a:ext cx="4283075" cy="177800"/>
          </a:xfrm>
          <a:prstGeom prst="rect">
            <a:avLst/>
          </a:prstGeom>
          <a:solidFill>
            <a:srgbClr val="F9CED6"/>
          </a:solidFill>
        </p:spPr>
        <p:txBody>
          <a:bodyPr wrap="square" lIns="0" tIns="12700" rIns="0" bIns="0" rtlCol="0" vert="horz">
            <a:spAutoFit/>
          </a:bodyPr>
          <a:lstStyle/>
          <a:p>
            <a:pPr marL="26034">
              <a:lnSpc>
                <a:spcPct val="100000"/>
              </a:lnSpc>
              <a:spcBef>
                <a:spcPts val="100"/>
              </a:spcBef>
            </a:pP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Écoutez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chanson.</a:t>
            </a:r>
            <a:r>
              <a:rPr dirty="0" sz="9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Soulignez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éléments</a:t>
            </a:r>
            <a:r>
              <a:rPr dirty="0" sz="9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entendus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dans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9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premier</a:t>
            </a:r>
            <a:r>
              <a:rPr dirty="0" sz="9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couplet.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70610" y="3862298"/>
            <a:ext cx="1951989" cy="330200"/>
          </a:xfrm>
          <a:custGeom>
            <a:avLst/>
            <a:gdLst/>
            <a:ahLst/>
            <a:cxnLst/>
            <a:rect l="l" t="t" r="r" b="b"/>
            <a:pathLst>
              <a:path w="1951989" h="330200">
                <a:moveTo>
                  <a:pt x="1951812" y="152400"/>
                </a:moveTo>
                <a:lnTo>
                  <a:pt x="1145006" y="152400"/>
                </a:lnTo>
                <a:lnTo>
                  <a:pt x="1145006" y="0"/>
                </a:lnTo>
                <a:lnTo>
                  <a:pt x="0" y="0"/>
                </a:lnTo>
                <a:lnTo>
                  <a:pt x="0" y="152400"/>
                </a:lnTo>
                <a:lnTo>
                  <a:pt x="0" y="177800"/>
                </a:lnTo>
                <a:lnTo>
                  <a:pt x="0" y="330200"/>
                </a:lnTo>
                <a:lnTo>
                  <a:pt x="1951812" y="330200"/>
                </a:lnTo>
                <a:lnTo>
                  <a:pt x="1951812" y="15240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982339" y="4080600"/>
            <a:ext cx="1845310" cy="482600"/>
          </a:xfrm>
          <a:prstGeom prst="rect">
            <a:avLst/>
          </a:prstGeom>
          <a:solidFill>
            <a:srgbClr val="F9CED6"/>
          </a:solidFill>
        </p:spPr>
        <p:txBody>
          <a:bodyPr wrap="square" lIns="0" tIns="5080" rIns="0" bIns="0" rtlCol="0" vert="horz">
            <a:spAutoFit/>
          </a:bodyPr>
          <a:lstStyle/>
          <a:p>
            <a:pPr marL="26034" marR="17145" indent="-1270">
              <a:lnSpc>
                <a:spcPts val="1200"/>
              </a:lnSpc>
              <a:spcBef>
                <a:spcPts val="40"/>
              </a:spcBef>
            </a:pPr>
            <a:r>
              <a:rPr dirty="0" sz="900" spc="45" i="1">
                <a:solidFill>
                  <a:srgbClr val="EB377D"/>
                </a:solidFill>
                <a:latin typeface="Arial"/>
                <a:cs typeface="Arial"/>
              </a:rPr>
              <a:t>Cochez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problèmes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concernés </a:t>
            </a:r>
            <a:r>
              <a:rPr dirty="0" sz="900" spc="-23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55" i="1">
                <a:solidFill>
                  <a:srgbClr val="EB377D"/>
                </a:solidFill>
                <a:latin typeface="Arial"/>
                <a:cs typeface="Arial"/>
              </a:rPr>
              <a:t>par</a:t>
            </a:r>
            <a:r>
              <a:rPr dirty="0" sz="9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EB377D"/>
                </a:solidFill>
                <a:latin typeface="Arial"/>
                <a:cs typeface="Arial"/>
              </a:rPr>
              <a:t>que</a:t>
            </a:r>
            <a:r>
              <a:rPr dirty="0" sz="900" spc="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tio</a:t>
            </a:r>
            <a:r>
              <a:rPr dirty="0" sz="900" spc="60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900" spc="-2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po</a:t>
            </a:r>
            <a:r>
              <a:rPr dirty="0" sz="900" spc="1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5" i="1">
                <a:solidFill>
                  <a:srgbClr val="EB377D"/>
                </a:solidFill>
                <a:latin typeface="Arial"/>
                <a:cs typeface="Arial"/>
              </a:rPr>
              <a:t>ées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dans</a:t>
            </a:r>
            <a:endParaRPr sz="900">
              <a:latin typeface="Arial"/>
              <a:cs typeface="Arial"/>
            </a:endParaRPr>
          </a:p>
          <a:p>
            <a:pPr marL="26034">
              <a:lnSpc>
                <a:spcPct val="100000"/>
              </a:lnSpc>
              <a:spcBef>
                <a:spcPts val="60"/>
              </a:spcBef>
            </a:pPr>
            <a:r>
              <a:rPr dirty="0" sz="900" spc="15" i="1">
                <a:solidFill>
                  <a:srgbClr val="EB377D"/>
                </a:solidFill>
                <a:latin typeface="Trebuchet MS"/>
                <a:cs typeface="Trebuchet MS"/>
              </a:rPr>
              <a:t>la</a:t>
            </a:r>
            <a:r>
              <a:rPr dirty="0" sz="9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35" i="1">
                <a:solidFill>
                  <a:srgbClr val="EB377D"/>
                </a:solidFill>
                <a:latin typeface="Trebuchet MS"/>
                <a:cs typeface="Trebuchet MS"/>
              </a:rPr>
              <a:t>chanson.</a:t>
            </a:r>
            <a:r>
              <a:rPr dirty="0" sz="900" spc="-9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Trebuchet MS"/>
                <a:cs typeface="Trebuchet MS"/>
              </a:rPr>
              <a:t>Justifiez</a:t>
            </a:r>
            <a:r>
              <a:rPr dirty="0" sz="900" spc="-8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Trebuchet MS"/>
                <a:cs typeface="Trebuchet MS"/>
              </a:rPr>
              <a:t>votre</a:t>
            </a:r>
            <a:r>
              <a:rPr dirty="0" sz="9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5" i="1">
                <a:solidFill>
                  <a:srgbClr val="EB377D"/>
                </a:solidFill>
                <a:latin typeface="Trebuchet MS"/>
                <a:cs typeface="Trebuchet MS"/>
              </a:rPr>
              <a:t>choix.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99101" y="7805024"/>
            <a:ext cx="2265680" cy="150495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46685" marR="1014730">
              <a:lnSpc>
                <a:spcPts val="1900"/>
              </a:lnSpc>
              <a:spcBef>
                <a:spcPts val="380"/>
              </a:spcBef>
            </a:pPr>
            <a:r>
              <a:rPr dirty="0" sz="1800" spc="35" b="1">
                <a:solidFill>
                  <a:srgbClr val="EB377D"/>
                </a:solidFill>
                <a:latin typeface="Tahoma"/>
                <a:cs typeface="Tahoma"/>
              </a:rPr>
              <a:t>Li</a:t>
            </a:r>
            <a:r>
              <a:rPr dirty="0" sz="1800" spc="25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1800" spc="10" b="1">
                <a:solidFill>
                  <a:srgbClr val="EB377D"/>
                </a:solidFill>
                <a:latin typeface="Tahoma"/>
                <a:cs typeface="Tahoma"/>
              </a:rPr>
              <a:t>t</a:t>
            </a:r>
            <a:r>
              <a:rPr dirty="0" sz="1800" spc="40" b="1">
                <a:solidFill>
                  <a:srgbClr val="EB377D"/>
                </a:solidFill>
                <a:latin typeface="Tahoma"/>
                <a:cs typeface="Tahoma"/>
              </a:rPr>
              <a:t>e</a:t>
            </a:r>
            <a:r>
              <a:rPr dirty="0" sz="1800" spc="-17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800" spc="-15" b="1">
                <a:solidFill>
                  <a:srgbClr val="EB377D"/>
                </a:solidFill>
                <a:latin typeface="Tahoma"/>
                <a:cs typeface="Tahoma"/>
              </a:rPr>
              <a:t>de  </a:t>
            </a:r>
            <a:r>
              <a:rPr dirty="0" sz="1800" spc="-20" b="1">
                <a:solidFill>
                  <a:srgbClr val="EB377D"/>
                </a:solidFill>
                <a:latin typeface="Tahoma"/>
                <a:cs typeface="Tahoma"/>
              </a:rPr>
              <a:t>que</a:t>
            </a:r>
            <a:r>
              <a:rPr dirty="0" sz="1800" spc="-40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1800" spc="-5" b="1">
                <a:solidFill>
                  <a:srgbClr val="EB377D"/>
                </a:solidFill>
                <a:latin typeface="Tahoma"/>
                <a:cs typeface="Tahoma"/>
              </a:rPr>
              <a:t>tio</a:t>
            </a:r>
            <a:r>
              <a:rPr dirty="0" sz="1800" spc="-25" b="1">
                <a:solidFill>
                  <a:srgbClr val="EB377D"/>
                </a:solidFill>
                <a:latin typeface="Tahoma"/>
                <a:cs typeface="Tahoma"/>
              </a:rPr>
              <a:t>ns</a:t>
            </a:r>
            <a:endParaRPr sz="1800">
              <a:latin typeface="Tahoma"/>
              <a:cs typeface="Tahoma"/>
            </a:endParaRPr>
          </a:p>
          <a:p>
            <a:pPr marL="146685" marR="158750" indent="22225">
              <a:lnSpc>
                <a:spcPct val="104200"/>
              </a:lnSpc>
              <a:spcBef>
                <a:spcPts val="565"/>
              </a:spcBef>
            </a:pP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À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deux,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sur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50" i="1">
                <a:solidFill>
                  <a:srgbClr val="EB377D"/>
                </a:solidFill>
                <a:latin typeface="Arial"/>
                <a:cs typeface="Arial"/>
              </a:rPr>
              <a:t>m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dèle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cha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800" spc="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800" spc="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5" i="1">
                <a:solidFill>
                  <a:srgbClr val="EB377D"/>
                </a:solidFill>
                <a:latin typeface="Arial"/>
                <a:cs typeface="Arial"/>
              </a:rPr>
              <a:t>n, 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faites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une 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liste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de 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questions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pour </a:t>
            </a:r>
            <a:r>
              <a:rPr dirty="0" sz="800" spc="10" i="1">
                <a:solidFill>
                  <a:srgbClr val="EB377D"/>
                </a:solidFill>
                <a:latin typeface="Arial"/>
                <a:cs typeface="Arial"/>
              </a:rPr>
              <a:t>les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situ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ti</a:t>
            </a:r>
            <a:r>
              <a:rPr dirty="0" sz="800" spc="7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i="1">
                <a:solidFill>
                  <a:srgbClr val="EB377D"/>
                </a:solidFill>
                <a:latin typeface="Arial"/>
                <a:cs typeface="Arial"/>
              </a:rPr>
              <a:t>ns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-20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ui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v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antes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-10" i="1">
                <a:solidFill>
                  <a:srgbClr val="EB377D"/>
                </a:solidFill>
                <a:latin typeface="Arial"/>
                <a:cs typeface="Arial"/>
              </a:rPr>
              <a:t>: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un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60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up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70" i="1">
                <a:solidFill>
                  <a:srgbClr val="EB377D"/>
                </a:solidFill>
                <a:latin typeface="Arial"/>
                <a:cs typeface="Arial"/>
              </a:rPr>
              <a:t>f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45" i="1">
                <a:solidFill>
                  <a:srgbClr val="EB377D"/>
                </a:solidFill>
                <a:latin typeface="Arial"/>
                <a:cs typeface="Arial"/>
              </a:rPr>
              <a:t>ud</a:t>
            </a:r>
            <a:r>
              <a:rPr dirty="0" sz="800" spc="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65" i="1">
                <a:solidFill>
                  <a:srgbClr val="EB377D"/>
                </a:solidFill>
                <a:latin typeface="Arial"/>
                <a:cs typeface="Arial"/>
              </a:rPr>
              <a:t>/ 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un 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nouvel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emploi </a:t>
            </a:r>
            <a:r>
              <a:rPr dirty="0" sz="800" spc="65" i="1">
                <a:solidFill>
                  <a:srgbClr val="EB377D"/>
                </a:solidFill>
                <a:latin typeface="Arial"/>
                <a:cs typeface="Arial"/>
              </a:rPr>
              <a:t>/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un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déménagement </a:t>
            </a:r>
            <a:r>
              <a:rPr dirty="0" sz="800" spc="65" i="1">
                <a:solidFill>
                  <a:srgbClr val="EB377D"/>
                </a:solidFill>
                <a:latin typeface="Arial"/>
                <a:cs typeface="Arial"/>
              </a:rPr>
              <a:t>/ </a:t>
            </a:r>
            <a:r>
              <a:rPr dirty="0" sz="800" spc="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15" i="1">
                <a:solidFill>
                  <a:srgbClr val="EB377D"/>
                </a:solidFill>
                <a:latin typeface="Arial"/>
                <a:cs typeface="Arial"/>
              </a:rPr>
              <a:t>un</a:t>
            </a:r>
            <a:r>
              <a:rPr dirty="0" sz="8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nouvel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enfant.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0" i="1">
                <a:solidFill>
                  <a:srgbClr val="EB377D"/>
                </a:solidFill>
                <a:latin typeface="Arial"/>
                <a:cs typeface="Arial"/>
              </a:rPr>
              <a:t>Proposez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50" i="1">
                <a:solidFill>
                  <a:srgbClr val="EB377D"/>
                </a:solidFill>
                <a:latin typeface="Arial"/>
                <a:cs typeface="Arial"/>
              </a:rPr>
              <a:t>cette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liste</a:t>
            </a:r>
            <a:endParaRPr sz="800">
              <a:latin typeface="Arial"/>
              <a:cs typeface="Arial"/>
            </a:endParaRPr>
          </a:p>
          <a:p>
            <a:pPr marL="146685" marR="283210">
              <a:lnSpc>
                <a:spcPct val="104200"/>
              </a:lnSpc>
            </a:pPr>
            <a:r>
              <a:rPr dirty="0" sz="800" spc="55" i="1">
                <a:solidFill>
                  <a:srgbClr val="EB377D"/>
                </a:solidFill>
                <a:latin typeface="Arial"/>
                <a:cs typeface="Arial"/>
              </a:rPr>
              <a:t>à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cl</a:t>
            </a:r>
            <a:r>
              <a:rPr dirty="0" sz="800" spc="5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800" spc="-2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800" i="1">
                <a:solidFill>
                  <a:srgbClr val="EB377D"/>
                </a:solidFill>
                <a:latin typeface="Arial"/>
                <a:cs typeface="Arial"/>
              </a:rPr>
              <a:t>se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qui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d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55" i="1">
                <a:solidFill>
                  <a:srgbClr val="EB377D"/>
                </a:solidFill>
                <a:latin typeface="Arial"/>
                <a:cs typeface="Arial"/>
              </a:rPr>
              <a:t>it</a:t>
            </a:r>
            <a:r>
              <a:rPr dirty="0" sz="8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d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viner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8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sit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800" spc="35" i="1">
                <a:solidFill>
                  <a:srgbClr val="EB377D"/>
                </a:solidFill>
                <a:latin typeface="Arial"/>
                <a:cs typeface="Arial"/>
              </a:rPr>
              <a:t>ti</a:t>
            </a:r>
            <a:r>
              <a:rPr dirty="0" sz="800" spc="7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800" spc="10" i="1">
                <a:solidFill>
                  <a:srgbClr val="EB377D"/>
                </a:solidFill>
                <a:latin typeface="Arial"/>
                <a:cs typeface="Arial"/>
              </a:rPr>
              <a:t>n  </a:t>
            </a:r>
            <a:r>
              <a:rPr dirty="0" sz="800" spc="30" i="1">
                <a:solidFill>
                  <a:srgbClr val="EB377D"/>
                </a:solidFill>
                <a:latin typeface="Arial"/>
                <a:cs typeface="Arial"/>
              </a:rPr>
              <a:t>qui</a:t>
            </a:r>
            <a:r>
              <a:rPr dirty="0" sz="8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EB377D"/>
                </a:solidFill>
                <a:latin typeface="Arial"/>
                <a:cs typeface="Arial"/>
              </a:rPr>
              <a:t>correspond.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01536" y="1895534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839"/>
              </a:lnSpc>
            </a:pPr>
            <a:r>
              <a:rPr dirty="0" sz="1600" spc="-330" b="1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796834"/>
            <a:ext cx="1844039" cy="1003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8815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solidFill>
                  <a:srgbClr val="FFFFFF"/>
                </a:solidFill>
                <a:latin typeface="Microsoft Sans Serif"/>
                <a:cs typeface="Microsoft Sans Serif"/>
              </a:rPr>
              <a:t>NIVEAU</a:t>
            </a:r>
            <a:r>
              <a:rPr dirty="0" sz="1550" spc="-9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550" spc="-160">
                <a:solidFill>
                  <a:srgbClr val="FFFFFF"/>
                </a:solidFill>
                <a:latin typeface="Microsoft Sans Serif"/>
                <a:cs typeface="Microsoft Sans Serif"/>
              </a:rPr>
              <a:t>B1</a:t>
            </a:r>
            <a:endParaRPr sz="15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Microsoft Sans Serif"/>
              <a:cs typeface="Microsoft Sans Serif"/>
            </a:endParaRPr>
          </a:p>
          <a:p>
            <a:pPr marL="12700">
              <a:lnSpc>
                <a:spcPts val="1220"/>
              </a:lnSpc>
            </a:pPr>
            <a:r>
              <a:rPr dirty="0" sz="1100" spc="80" b="1">
                <a:solidFill>
                  <a:srgbClr val="F5A9BB"/>
                </a:solidFill>
                <a:latin typeface="Tahoma"/>
                <a:cs typeface="Tahoma"/>
              </a:rPr>
              <a:t>L</a:t>
            </a:r>
            <a:r>
              <a:rPr dirty="0" sz="1100" spc="-10" b="1">
                <a:solidFill>
                  <a:srgbClr val="F5A9BB"/>
                </a:solidFill>
                <a:latin typeface="Tahoma"/>
                <a:cs typeface="Tahoma"/>
              </a:rPr>
              <a:t>a</a:t>
            </a:r>
            <a:r>
              <a:rPr dirty="0" sz="1100" spc="-7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100" spc="25" b="1">
                <a:solidFill>
                  <a:srgbClr val="F5A9BB"/>
                </a:solidFill>
                <a:latin typeface="Tahoma"/>
                <a:cs typeface="Tahoma"/>
              </a:rPr>
              <a:t>F</a:t>
            </a:r>
            <a:r>
              <a:rPr dirty="0" sz="1100" spc="-20" b="1">
                <a:solidFill>
                  <a:srgbClr val="F5A9BB"/>
                </a:solidFill>
                <a:latin typeface="Tahoma"/>
                <a:cs typeface="Tahoma"/>
              </a:rPr>
              <a:t>emme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ts val="2180"/>
              </a:lnSpc>
            </a:pPr>
            <a:r>
              <a:rPr dirty="0" sz="1900" spc="30" b="1">
                <a:solidFill>
                  <a:srgbClr val="F5A9BB"/>
                </a:solidFill>
                <a:latin typeface="Tahoma"/>
                <a:cs typeface="Tahoma"/>
              </a:rPr>
              <a:t>Où</a:t>
            </a:r>
            <a:r>
              <a:rPr dirty="0" sz="1900" spc="-16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35" b="1">
                <a:solidFill>
                  <a:srgbClr val="F5A9BB"/>
                </a:solidFill>
                <a:latin typeface="Tahoma"/>
                <a:cs typeface="Tahoma"/>
              </a:rPr>
              <a:t>v</a:t>
            </a:r>
            <a:r>
              <a:rPr dirty="0" sz="1900" spc="-10" b="1">
                <a:solidFill>
                  <a:srgbClr val="F5A9BB"/>
                </a:solidFill>
                <a:latin typeface="Tahoma"/>
                <a:cs typeface="Tahoma"/>
              </a:rPr>
              <a:t>a</a:t>
            </a:r>
            <a:r>
              <a:rPr dirty="0" sz="1900" spc="-12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F5A9BB"/>
                </a:solidFill>
                <a:latin typeface="Tahoma"/>
                <a:cs typeface="Tahoma"/>
              </a:rPr>
              <a:t>le</a:t>
            </a:r>
            <a:r>
              <a:rPr dirty="0" sz="1900" spc="-12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F5A9BB"/>
                </a:solidFill>
                <a:latin typeface="Tahoma"/>
                <a:cs typeface="Tahoma"/>
              </a:rPr>
              <a:t>monde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01536" y="3425711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59690">
              <a:lnSpc>
                <a:spcPts val="1839"/>
              </a:lnSpc>
            </a:pPr>
            <a:r>
              <a:rPr dirty="0" sz="1600" spc="110" b="1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01536" y="7720507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62230">
              <a:lnSpc>
                <a:spcPts val="1839"/>
              </a:lnSpc>
            </a:pPr>
            <a:r>
              <a:rPr dirty="0" sz="1600" spc="65" b="1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19637" y="4703521"/>
            <a:ext cx="71120" cy="2446020"/>
          </a:xfrm>
          <a:custGeom>
            <a:avLst/>
            <a:gdLst/>
            <a:ahLst/>
            <a:cxnLst/>
            <a:rect l="l" t="t" r="r" b="b"/>
            <a:pathLst>
              <a:path w="71120" h="2446020">
                <a:moveTo>
                  <a:pt x="0" y="70954"/>
                </a:moveTo>
                <a:lnTo>
                  <a:pt x="70954" y="70954"/>
                </a:lnTo>
                <a:lnTo>
                  <a:pt x="70954" y="0"/>
                </a:lnTo>
                <a:lnTo>
                  <a:pt x="0" y="0"/>
                </a:lnTo>
                <a:lnTo>
                  <a:pt x="0" y="70954"/>
                </a:lnTo>
                <a:close/>
              </a:path>
              <a:path w="71120" h="2446020">
                <a:moveTo>
                  <a:pt x="0" y="286854"/>
                </a:moveTo>
                <a:lnTo>
                  <a:pt x="70954" y="286854"/>
                </a:lnTo>
                <a:lnTo>
                  <a:pt x="70954" y="215900"/>
                </a:lnTo>
                <a:lnTo>
                  <a:pt x="0" y="215900"/>
                </a:lnTo>
                <a:lnTo>
                  <a:pt x="0" y="286854"/>
                </a:lnTo>
                <a:close/>
              </a:path>
              <a:path w="71120" h="2446020">
                <a:moveTo>
                  <a:pt x="0" y="502754"/>
                </a:moveTo>
                <a:lnTo>
                  <a:pt x="70954" y="502754"/>
                </a:lnTo>
                <a:lnTo>
                  <a:pt x="70954" y="431800"/>
                </a:lnTo>
                <a:lnTo>
                  <a:pt x="0" y="431800"/>
                </a:lnTo>
                <a:lnTo>
                  <a:pt x="0" y="502754"/>
                </a:lnTo>
                <a:close/>
              </a:path>
              <a:path w="71120" h="2446020">
                <a:moveTo>
                  <a:pt x="0" y="718654"/>
                </a:moveTo>
                <a:lnTo>
                  <a:pt x="70954" y="718654"/>
                </a:lnTo>
                <a:lnTo>
                  <a:pt x="70954" y="647700"/>
                </a:lnTo>
                <a:lnTo>
                  <a:pt x="0" y="647700"/>
                </a:lnTo>
                <a:lnTo>
                  <a:pt x="0" y="718654"/>
                </a:lnTo>
                <a:close/>
              </a:path>
              <a:path w="71120" h="2446020">
                <a:moveTo>
                  <a:pt x="0" y="934554"/>
                </a:moveTo>
                <a:lnTo>
                  <a:pt x="70954" y="934554"/>
                </a:lnTo>
                <a:lnTo>
                  <a:pt x="70954" y="863600"/>
                </a:lnTo>
                <a:lnTo>
                  <a:pt x="0" y="863600"/>
                </a:lnTo>
                <a:lnTo>
                  <a:pt x="0" y="934554"/>
                </a:lnTo>
                <a:close/>
              </a:path>
              <a:path w="71120" h="2446020">
                <a:moveTo>
                  <a:pt x="0" y="1150454"/>
                </a:moveTo>
                <a:lnTo>
                  <a:pt x="70954" y="1150454"/>
                </a:lnTo>
                <a:lnTo>
                  <a:pt x="70954" y="1079500"/>
                </a:lnTo>
                <a:lnTo>
                  <a:pt x="0" y="1079500"/>
                </a:lnTo>
                <a:lnTo>
                  <a:pt x="0" y="1150454"/>
                </a:lnTo>
                <a:close/>
              </a:path>
              <a:path w="71120" h="2446020">
                <a:moveTo>
                  <a:pt x="0" y="1366354"/>
                </a:moveTo>
                <a:lnTo>
                  <a:pt x="70954" y="1366354"/>
                </a:lnTo>
                <a:lnTo>
                  <a:pt x="70954" y="1295400"/>
                </a:lnTo>
                <a:lnTo>
                  <a:pt x="0" y="1295400"/>
                </a:lnTo>
                <a:lnTo>
                  <a:pt x="0" y="1366354"/>
                </a:lnTo>
                <a:close/>
              </a:path>
              <a:path w="71120" h="2446020">
                <a:moveTo>
                  <a:pt x="0" y="1582254"/>
                </a:moveTo>
                <a:lnTo>
                  <a:pt x="70954" y="1582254"/>
                </a:lnTo>
                <a:lnTo>
                  <a:pt x="70954" y="1511300"/>
                </a:lnTo>
                <a:lnTo>
                  <a:pt x="0" y="1511300"/>
                </a:lnTo>
                <a:lnTo>
                  <a:pt x="0" y="1582254"/>
                </a:lnTo>
                <a:close/>
              </a:path>
              <a:path w="71120" h="2446020">
                <a:moveTo>
                  <a:pt x="0" y="1798154"/>
                </a:moveTo>
                <a:lnTo>
                  <a:pt x="70954" y="1798154"/>
                </a:lnTo>
                <a:lnTo>
                  <a:pt x="70954" y="1727200"/>
                </a:lnTo>
                <a:lnTo>
                  <a:pt x="0" y="1727200"/>
                </a:lnTo>
                <a:lnTo>
                  <a:pt x="0" y="1798154"/>
                </a:lnTo>
                <a:close/>
              </a:path>
              <a:path w="71120" h="2446020">
                <a:moveTo>
                  <a:pt x="0" y="2014054"/>
                </a:moveTo>
                <a:lnTo>
                  <a:pt x="70954" y="2014054"/>
                </a:lnTo>
                <a:lnTo>
                  <a:pt x="70954" y="1943100"/>
                </a:lnTo>
                <a:lnTo>
                  <a:pt x="0" y="1943100"/>
                </a:lnTo>
                <a:lnTo>
                  <a:pt x="0" y="2014054"/>
                </a:lnTo>
                <a:close/>
              </a:path>
              <a:path w="71120" h="2446020">
                <a:moveTo>
                  <a:pt x="0" y="2229954"/>
                </a:moveTo>
                <a:lnTo>
                  <a:pt x="70954" y="2229954"/>
                </a:lnTo>
                <a:lnTo>
                  <a:pt x="70954" y="2159000"/>
                </a:lnTo>
                <a:lnTo>
                  <a:pt x="0" y="2159000"/>
                </a:lnTo>
                <a:lnTo>
                  <a:pt x="0" y="2229954"/>
                </a:lnTo>
                <a:close/>
              </a:path>
              <a:path w="71120" h="2446020">
                <a:moveTo>
                  <a:pt x="0" y="2445854"/>
                </a:moveTo>
                <a:lnTo>
                  <a:pt x="70954" y="2445854"/>
                </a:lnTo>
                <a:lnTo>
                  <a:pt x="70954" y="2374900"/>
                </a:lnTo>
                <a:lnTo>
                  <a:pt x="0" y="2374900"/>
                </a:lnTo>
                <a:lnTo>
                  <a:pt x="0" y="2445854"/>
                </a:lnTo>
                <a:close/>
              </a:path>
            </a:pathLst>
          </a:custGeom>
          <a:ln w="19050">
            <a:solidFill>
              <a:srgbClr val="EB37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150560" y="4583773"/>
            <a:ext cx="1688464" cy="2616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335" marR="788670">
              <a:lnSpc>
                <a:spcPct val="128800"/>
              </a:lnSpc>
              <a:spcBef>
                <a:spcPts val="95"/>
              </a:spcBef>
            </a:pP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Le 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pardon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dé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p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ti</a:t>
            </a:r>
            <a:r>
              <a:rPr dirty="0" sz="1100" spc="10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n 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trahison</a:t>
            </a:r>
            <a:endParaRPr sz="1100">
              <a:latin typeface="Arial"/>
              <a:cs typeface="Arial"/>
            </a:endParaRPr>
          </a:p>
          <a:p>
            <a:pPr marL="13335" marR="194310">
              <a:lnSpc>
                <a:spcPct val="128800"/>
              </a:lnSpc>
            </a:pP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p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tu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amo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euse  </a:t>
            </a:r>
            <a:r>
              <a:rPr dirty="0" sz="1100" spc="5" i="1">
                <a:solidFill>
                  <a:srgbClr val="EB377D"/>
                </a:solidFill>
                <a:latin typeface="Arial"/>
                <a:cs typeface="Arial"/>
              </a:rPr>
              <a:t>L’ennui</a:t>
            </a:r>
            <a:endParaRPr sz="1100">
              <a:latin typeface="Arial"/>
              <a:cs typeface="Arial"/>
            </a:endParaRPr>
          </a:p>
          <a:p>
            <a:pPr marL="13335" marR="883919">
              <a:lnSpc>
                <a:spcPct val="128800"/>
              </a:lnSpc>
            </a:pPr>
            <a:r>
              <a:rPr dirty="0" sz="1100" spc="-2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’i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décision 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mal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h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eur</a:t>
            </a:r>
            <a:endParaRPr sz="1100">
              <a:latin typeface="Arial"/>
              <a:cs typeface="Arial"/>
            </a:endParaRPr>
          </a:p>
          <a:p>
            <a:pPr marL="13335" marR="5080" indent="-1270">
              <a:lnSpc>
                <a:spcPct val="128800"/>
              </a:lnSpc>
            </a:pP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eche</a:t>
            </a:r>
            <a:r>
              <a:rPr dirty="0" sz="1100" spc="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h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du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b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nhe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u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r 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100" spc="-6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mensonge</a:t>
            </a:r>
            <a:endParaRPr sz="1100">
              <a:latin typeface="Arial"/>
              <a:cs typeface="Arial"/>
            </a:endParaRPr>
          </a:p>
          <a:p>
            <a:pPr marL="13335" marR="622300">
              <a:lnSpc>
                <a:spcPct val="128800"/>
              </a:lnSpc>
            </a:pP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mécha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80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60" i="1">
                <a:solidFill>
                  <a:srgbClr val="EB377D"/>
                </a:solidFill>
                <a:latin typeface="Arial"/>
                <a:cs typeface="Arial"/>
              </a:rPr>
              <a:t>té  </a:t>
            </a:r>
            <a:r>
              <a:rPr dirty="0" sz="1100" spc="40" i="1">
                <a:solidFill>
                  <a:srgbClr val="EB377D"/>
                </a:solidFill>
                <a:latin typeface="Arial"/>
                <a:cs typeface="Arial"/>
              </a:rPr>
              <a:t>L’insatisfaction</a:t>
            </a:r>
            <a:endParaRPr sz="11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380"/>
              </a:spcBef>
            </a:pP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manque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temps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457047" y="5883452"/>
          <a:ext cx="4062729" cy="3613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"/>
                <a:gridCol w="2585720"/>
                <a:gridCol w="395605"/>
                <a:gridCol w="395604"/>
                <a:gridCol w="46989"/>
                <a:gridCol w="281939"/>
              </a:tblGrid>
              <a:tr h="252983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T w="38100">
                      <a:solidFill>
                        <a:srgbClr val="F9CED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795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>
                    <a:solidFill>
                      <a:srgbClr val="F9CE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98561">
                <a:tc gridSpan="5">
                  <a:txBody>
                    <a:bodyPr/>
                    <a:lstStyle/>
                    <a:p>
                      <a:pPr marL="194310">
                        <a:lnSpc>
                          <a:spcPts val="1095"/>
                        </a:lnSpc>
                      </a:pP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ffir</a:t>
                      </a:r>
                      <a:r>
                        <a:rPr dirty="0" sz="1800" spc="-1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tif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né</a:t>
                      </a:r>
                      <a:r>
                        <a:rPr dirty="0" sz="1800" spc="-2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tif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94310">
                        <a:lnSpc>
                          <a:spcPts val="2030"/>
                        </a:lnSpc>
                      </a:pP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Oui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non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Lisez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phrases</a:t>
                      </a:r>
                      <a:r>
                        <a:rPr dirty="0" sz="900" spc="-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proposées.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0345" marR="557530">
                        <a:lnSpc>
                          <a:spcPct val="111100"/>
                        </a:lnSpc>
                        <a:tabLst>
                          <a:tab pos="1097280" algn="l"/>
                        </a:tabLst>
                      </a:pP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entendez-vous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sous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cette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forme</a:t>
                      </a:r>
                      <a:r>
                        <a:rPr dirty="0" sz="900" spc="-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dans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chanson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 </a:t>
                      </a:r>
                      <a:r>
                        <a:rPr dirty="0" sz="900" spc="-2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ui,</a:t>
                      </a:r>
                      <a:r>
                        <a:rPr dirty="0" sz="9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chez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n,</a:t>
                      </a:r>
                      <a:r>
                        <a:rPr dirty="0" sz="9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chez</a:t>
                      </a:r>
                      <a:r>
                        <a:rPr dirty="0" sz="900" spc="-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</a:tr>
              <a:tr h="2789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35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X</a:t>
                      </a:r>
                      <a:endParaRPr sz="1350">
                        <a:latin typeface="Tahoma"/>
                        <a:cs typeface="Tahoma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Je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dirty="0" sz="900" spc="-8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eux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plus</a:t>
                      </a:r>
                      <a:r>
                        <a:rPr dirty="0" sz="900" spc="-7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ê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dirty="0" sz="900" spc="-2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bonne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poi</a:t>
                      </a:r>
                      <a:r>
                        <a:rPr dirty="0" sz="900" spc="-2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800" spc="16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veux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gâcher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ma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vie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avec</a:t>
                      </a:r>
                      <a:r>
                        <a:rPr dirty="0" sz="900" spc="-4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des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histoires.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6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ne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eux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b</a:t>
                      </a:r>
                      <a:r>
                        <a:rPr dirty="0" sz="900" spc="-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y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du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noi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4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800" spc="16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J’ai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encore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l’estime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pour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moi.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800" spc="16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n’ai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d’estime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pour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toi.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6</a:t>
                      </a:r>
                      <a:r>
                        <a:rPr dirty="0" sz="800" spc="15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continue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mon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chemin.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-3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7</a:t>
                      </a:r>
                      <a:r>
                        <a:rPr dirty="0" sz="800" spc="16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Ce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n’était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pas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une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belle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histoire.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48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1450" marR="508000" indent="-1212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Désormais</a:t>
                      </a:r>
                      <a:r>
                        <a:rPr dirty="0" sz="900" spc="-4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dirty="0" sz="900" spc="-7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’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peux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plus,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eux  </a:t>
                      </a:r>
                      <a:r>
                        <a:rPr dirty="0" sz="900" spc="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partir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très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très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loin.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2816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  <a:lnB w="38100">
                      <a:solidFill>
                        <a:srgbClr val="F9CED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5810" y="7204542"/>
            <a:ext cx="116459" cy="128015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670610" y="6605231"/>
            <a:ext cx="3007995" cy="482600"/>
          </a:xfrm>
          <a:custGeom>
            <a:avLst/>
            <a:gdLst/>
            <a:ahLst/>
            <a:cxnLst/>
            <a:rect l="l" t="t" r="r" b="b"/>
            <a:pathLst>
              <a:path w="3007995" h="482600">
                <a:moveTo>
                  <a:pt x="3007741" y="152400"/>
                </a:moveTo>
                <a:lnTo>
                  <a:pt x="1587919" y="152400"/>
                </a:lnTo>
                <a:lnTo>
                  <a:pt x="1587919" y="0"/>
                </a:lnTo>
                <a:lnTo>
                  <a:pt x="0" y="0"/>
                </a:lnTo>
                <a:lnTo>
                  <a:pt x="0" y="482600"/>
                </a:lnTo>
                <a:lnTo>
                  <a:pt x="1859724" y="482600"/>
                </a:lnTo>
                <a:lnTo>
                  <a:pt x="1859724" y="330200"/>
                </a:lnTo>
                <a:lnTo>
                  <a:pt x="3007741" y="330200"/>
                </a:lnTo>
                <a:lnTo>
                  <a:pt x="3007741" y="15240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6" name="object 3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85943" y="6951116"/>
            <a:ext cx="83273" cy="85725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56675" y="6557315"/>
            <a:ext cx="88900" cy="29013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575"/>
              </a:lnSpc>
            </a:pPr>
            <a:r>
              <a:rPr dirty="0" sz="500" spc="10">
                <a:solidFill>
                  <a:srgbClr val="A3A7D4"/>
                </a:solidFill>
                <a:latin typeface="Tahoma"/>
                <a:cs typeface="Tahoma"/>
              </a:rPr>
              <a:t>design</a:t>
            </a:r>
            <a:r>
              <a:rPr dirty="0" sz="500" spc="-4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-65">
                <a:solidFill>
                  <a:srgbClr val="A3A7D4"/>
                </a:solidFill>
                <a:latin typeface="Tahoma"/>
                <a:cs typeface="Tahoma"/>
              </a:rPr>
              <a:t>:</a:t>
            </a:r>
            <a:r>
              <a:rPr dirty="0" sz="500" spc="-45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  <a:hlinkClick r:id="rId4"/>
              </a:rPr>
              <a:t>www.athoms.fr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</a:rPr>
              <a:t>  </a:t>
            </a:r>
            <a:r>
              <a:rPr dirty="0" sz="500" spc="12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Fiche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réalisée</a:t>
            </a:r>
            <a:r>
              <a:rPr dirty="0" sz="500" spc="-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20">
                <a:solidFill>
                  <a:srgbClr val="4C60AC"/>
                </a:solidFill>
                <a:latin typeface="Microsoft Sans Serif"/>
                <a:cs typeface="Microsoft Sans Serif"/>
              </a:rPr>
              <a:t>par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5">
                <a:solidFill>
                  <a:srgbClr val="4C60AC"/>
                </a:solidFill>
                <a:latin typeface="Microsoft Sans Serif"/>
                <a:cs typeface="Microsoft Sans Serif"/>
              </a:rPr>
              <a:t>Margot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>
                <a:solidFill>
                  <a:srgbClr val="4C60AC"/>
                </a:solidFill>
                <a:latin typeface="Microsoft Sans Serif"/>
                <a:cs typeface="Microsoft Sans Serif"/>
              </a:rPr>
              <a:t>Bonvallet,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CAVILAM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40">
                <a:solidFill>
                  <a:srgbClr val="4C60AC"/>
                </a:solidFill>
                <a:latin typeface="Microsoft Sans Serif"/>
                <a:cs typeface="Microsoft Sans Serif"/>
              </a:rPr>
              <a:t>–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Alliance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française,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Vichy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4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1634" y="1155764"/>
            <a:ext cx="1826260" cy="1403350"/>
          </a:xfrm>
          <a:custGeom>
            <a:avLst/>
            <a:gdLst/>
            <a:ahLst/>
            <a:cxnLst/>
            <a:rect l="l" t="t" r="r" b="b"/>
            <a:pathLst>
              <a:path w="1826260" h="1403350">
                <a:moveTo>
                  <a:pt x="1614170" y="0"/>
                </a:moveTo>
                <a:lnTo>
                  <a:pt x="0" y="1089634"/>
                </a:lnTo>
                <a:lnTo>
                  <a:pt x="211759" y="1403337"/>
                </a:lnTo>
                <a:lnTo>
                  <a:pt x="1825942" y="313715"/>
                </a:lnTo>
                <a:lnTo>
                  <a:pt x="1614170" y="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761001" y="3493516"/>
            <a:ext cx="2508885" cy="6152515"/>
            <a:chOff x="4761001" y="3493516"/>
            <a:chExt cx="2508885" cy="6152515"/>
          </a:xfrm>
        </p:grpSpPr>
        <p:sp>
          <p:nvSpPr>
            <p:cNvPr id="4" name="object 4"/>
            <p:cNvSpPr/>
            <p:nvPr/>
          </p:nvSpPr>
          <p:spPr>
            <a:xfrm>
              <a:off x="5551679" y="6905141"/>
              <a:ext cx="1718310" cy="1564005"/>
            </a:xfrm>
            <a:custGeom>
              <a:avLst/>
              <a:gdLst/>
              <a:ahLst/>
              <a:cxnLst/>
              <a:rect l="l" t="t" r="r" b="b"/>
              <a:pathLst>
                <a:path w="1718309" h="1564004">
                  <a:moveTo>
                    <a:pt x="248424" y="0"/>
                  </a:moveTo>
                  <a:lnTo>
                    <a:pt x="0" y="285559"/>
                  </a:lnTo>
                  <a:lnTo>
                    <a:pt x="1469364" y="1563789"/>
                  </a:lnTo>
                  <a:lnTo>
                    <a:pt x="1717776" y="1278216"/>
                  </a:lnTo>
                  <a:lnTo>
                    <a:pt x="248424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780051" y="3512566"/>
              <a:ext cx="2303780" cy="3827145"/>
            </a:xfrm>
            <a:custGeom>
              <a:avLst/>
              <a:gdLst/>
              <a:ahLst/>
              <a:cxnLst/>
              <a:rect l="l" t="t" r="r" b="b"/>
              <a:pathLst>
                <a:path w="2303779" h="3827145">
                  <a:moveTo>
                    <a:pt x="2303703" y="0"/>
                  </a:moveTo>
                  <a:lnTo>
                    <a:pt x="0" y="0"/>
                  </a:lnTo>
                  <a:lnTo>
                    <a:pt x="0" y="3826789"/>
                  </a:lnTo>
                  <a:lnTo>
                    <a:pt x="2303703" y="3826789"/>
                  </a:lnTo>
                  <a:lnTo>
                    <a:pt x="23037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780051" y="3512566"/>
              <a:ext cx="2303780" cy="3827145"/>
            </a:xfrm>
            <a:custGeom>
              <a:avLst/>
              <a:gdLst/>
              <a:ahLst/>
              <a:cxnLst/>
              <a:rect l="l" t="t" r="r" b="b"/>
              <a:pathLst>
                <a:path w="2303779" h="3827145">
                  <a:moveTo>
                    <a:pt x="0" y="3826789"/>
                  </a:moveTo>
                  <a:lnTo>
                    <a:pt x="2303703" y="3826789"/>
                  </a:lnTo>
                  <a:lnTo>
                    <a:pt x="2303703" y="0"/>
                  </a:lnTo>
                  <a:lnTo>
                    <a:pt x="0" y="0"/>
                  </a:lnTo>
                  <a:lnTo>
                    <a:pt x="0" y="3826789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780051" y="7605014"/>
              <a:ext cx="2303780" cy="2022475"/>
            </a:xfrm>
            <a:custGeom>
              <a:avLst/>
              <a:gdLst/>
              <a:ahLst/>
              <a:cxnLst/>
              <a:rect l="l" t="t" r="r" b="b"/>
              <a:pathLst>
                <a:path w="2303779" h="2022475">
                  <a:moveTo>
                    <a:pt x="2303703" y="0"/>
                  </a:moveTo>
                  <a:lnTo>
                    <a:pt x="0" y="0"/>
                  </a:lnTo>
                  <a:lnTo>
                    <a:pt x="0" y="2021852"/>
                  </a:lnTo>
                  <a:lnTo>
                    <a:pt x="2303703" y="2021852"/>
                  </a:lnTo>
                  <a:lnTo>
                    <a:pt x="23037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780051" y="7605014"/>
              <a:ext cx="2303780" cy="2022475"/>
            </a:xfrm>
            <a:custGeom>
              <a:avLst/>
              <a:gdLst/>
              <a:ahLst/>
              <a:cxnLst/>
              <a:rect l="l" t="t" r="r" b="b"/>
              <a:pathLst>
                <a:path w="2303779" h="2022475">
                  <a:moveTo>
                    <a:pt x="0" y="2021852"/>
                  </a:moveTo>
                  <a:lnTo>
                    <a:pt x="2303703" y="2021852"/>
                  </a:lnTo>
                  <a:lnTo>
                    <a:pt x="2303703" y="0"/>
                  </a:lnTo>
                  <a:lnTo>
                    <a:pt x="0" y="0"/>
                  </a:lnTo>
                  <a:lnTo>
                    <a:pt x="0" y="2021852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269999" y="342464"/>
            <a:ext cx="7020559" cy="1352550"/>
            <a:chOff x="269999" y="342464"/>
            <a:chExt cx="7020559" cy="1352550"/>
          </a:xfrm>
        </p:grpSpPr>
        <p:sp>
          <p:nvSpPr>
            <p:cNvPr id="10" name="object 10"/>
            <p:cNvSpPr/>
            <p:nvPr/>
          </p:nvSpPr>
          <p:spPr>
            <a:xfrm>
              <a:off x="269989" y="342467"/>
              <a:ext cx="6757670" cy="1352550"/>
            </a:xfrm>
            <a:custGeom>
              <a:avLst/>
              <a:gdLst/>
              <a:ahLst/>
              <a:cxnLst/>
              <a:rect l="l" t="t" r="r" b="b"/>
              <a:pathLst>
                <a:path w="6757670" h="1352550">
                  <a:moveTo>
                    <a:pt x="1953958" y="381812"/>
                  </a:moveTo>
                  <a:lnTo>
                    <a:pt x="6743" y="347129"/>
                  </a:lnTo>
                  <a:lnTo>
                    <a:pt x="0" y="725563"/>
                  </a:lnTo>
                  <a:lnTo>
                    <a:pt x="1947214" y="760247"/>
                  </a:lnTo>
                  <a:lnTo>
                    <a:pt x="1953958" y="381812"/>
                  </a:lnTo>
                  <a:close/>
                </a:path>
                <a:path w="6757670" h="1352550">
                  <a:moveTo>
                    <a:pt x="6757429" y="1031443"/>
                  </a:moveTo>
                  <a:lnTo>
                    <a:pt x="5105463" y="0"/>
                  </a:lnTo>
                  <a:lnTo>
                    <a:pt x="4905006" y="321056"/>
                  </a:lnTo>
                  <a:lnTo>
                    <a:pt x="6556972" y="1352499"/>
                  </a:lnTo>
                  <a:lnTo>
                    <a:pt x="6757429" y="1031443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70001" y="342468"/>
              <a:ext cx="7020559" cy="433705"/>
            </a:xfrm>
            <a:custGeom>
              <a:avLst/>
              <a:gdLst/>
              <a:ahLst/>
              <a:cxnLst/>
              <a:rect l="l" t="t" r="r" b="b"/>
              <a:pathLst>
                <a:path w="7020559" h="433705">
                  <a:moveTo>
                    <a:pt x="7020001" y="0"/>
                  </a:moveTo>
                  <a:lnTo>
                    <a:pt x="0" y="0"/>
                  </a:lnTo>
                  <a:lnTo>
                    <a:pt x="0" y="433336"/>
                  </a:lnTo>
                  <a:lnTo>
                    <a:pt x="7020001" y="433336"/>
                  </a:lnTo>
                  <a:lnTo>
                    <a:pt x="7020001" y="0"/>
                  </a:lnTo>
                  <a:close/>
                </a:path>
              </a:pathLst>
            </a:custGeom>
            <a:solidFill>
              <a:srgbClr val="EB377D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" name="object 12"/>
          <p:cNvGrpSpPr/>
          <p:nvPr/>
        </p:nvGrpSpPr>
        <p:grpSpPr>
          <a:xfrm>
            <a:off x="457201" y="1857434"/>
            <a:ext cx="6645909" cy="1454785"/>
            <a:chOff x="457201" y="1857434"/>
            <a:chExt cx="6645909" cy="1454785"/>
          </a:xfrm>
        </p:grpSpPr>
        <p:sp>
          <p:nvSpPr>
            <p:cNvPr id="13" name="object 13"/>
            <p:cNvSpPr/>
            <p:nvPr/>
          </p:nvSpPr>
          <p:spPr>
            <a:xfrm>
              <a:off x="476250" y="1876488"/>
              <a:ext cx="6607809" cy="1416050"/>
            </a:xfrm>
            <a:custGeom>
              <a:avLst/>
              <a:gdLst/>
              <a:ahLst/>
              <a:cxnLst/>
              <a:rect l="l" t="t" r="r" b="b"/>
              <a:pathLst>
                <a:path w="6607809" h="1416050">
                  <a:moveTo>
                    <a:pt x="6607505" y="0"/>
                  </a:moveTo>
                  <a:lnTo>
                    <a:pt x="0" y="0"/>
                  </a:lnTo>
                  <a:lnTo>
                    <a:pt x="0" y="19050"/>
                  </a:lnTo>
                  <a:lnTo>
                    <a:pt x="0" y="1416050"/>
                  </a:lnTo>
                  <a:lnTo>
                    <a:pt x="6607505" y="1416050"/>
                  </a:lnTo>
                  <a:lnTo>
                    <a:pt x="6607505" y="19050"/>
                  </a:lnTo>
                  <a:lnTo>
                    <a:pt x="66075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76251" y="1876484"/>
              <a:ext cx="6607809" cy="1416685"/>
            </a:xfrm>
            <a:custGeom>
              <a:avLst/>
              <a:gdLst/>
              <a:ahLst/>
              <a:cxnLst/>
              <a:rect l="l" t="t" r="r" b="b"/>
              <a:pathLst>
                <a:path w="6607809" h="1416685">
                  <a:moveTo>
                    <a:pt x="0" y="19050"/>
                  </a:moveTo>
                  <a:lnTo>
                    <a:pt x="0" y="1397419"/>
                  </a:lnTo>
                  <a:lnTo>
                    <a:pt x="0" y="1416469"/>
                  </a:lnTo>
                  <a:lnTo>
                    <a:pt x="19050" y="1416469"/>
                  </a:lnTo>
                  <a:lnTo>
                    <a:pt x="6588455" y="1416469"/>
                  </a:lnTo>
                  <a:lnTo>
                    <a:pt x="6607505" y="1416469"/>
                  </a:lnTo>
                  <a:lnTo>
                    <a:pt x="6607505" y="1397419"/>
                  </a:lnTo>
                  <a:lnTo>
                    <a:pt x="6607505" y="19050"/>
                  </a:lnTo>
                  <a:lnTo>
                    <a:pt x="6607505" y="0"/>
                  </a:lnTo>
                  <a:lnTo>
                    <a:pt x="6588455" y="0"/>
                  </a:lnTo>
                  <a:lnTo>
                    <a:pt x="19050" y="0"/>
                  </a:lnTo>
                  <a:lnTo>
                    <a:pt x="0" y="0"/>
                  </a:lnTo>
                  <a:lnTo>
                    <a:pt x="0" y="19050"/>
                  </a:lnTo>
                  <a:close/>
                </a:path>
              </a:pathLst>
            </a:custGeom>
            <a:ln w="38100">
              <a:solidFill>
                <a:srgbClr val="F9CED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57047" y="3493516"/>
          <a:ext cx="4081779" cy="2246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2054"/>
                <a:gridCol w="281939"/>
              </a:tblGrid>
              <a:tr h="252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T w="381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>
                    <a:solidFill>
                      <a:srgbClr val="F9CED6"/>
                    </a:solidFill>
                  </a:tcPr>
                </a:tc>
              </a:tr>
              <a:tr h="1955317">
                <a:tc gridSpan="2">
                  <a:txBody>
                    <a:bodyPr/>
                    <a:lstStyle/>
                    <a:p>
                      <a:pPr marL="194310">
                        <a:lnSpc>
                          <a:spcPts val="900"/>
                        </a:lnSpc>
                      </a:pP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que</a:t>
                      </a:r>
                      <a:r>
                        <a:rPr dirty="0" sz="1800" spc="-2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tions</a:t>
                      </a:r>
                      <a:r>
                        <a:rPr dirty="0" sz="1800" spc="-9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sans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éponses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tez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chans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Retrouvez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questions</a:t>
                      </a:r>
                      <a:r>
                        <a:rPr dirty="0" sz="900" spc="-6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entendues.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27710">
                        <a:lnSpc>
                          <a:spcPct val="100000"/>
                        </a:lnSpc>
                        <a:tabLst>
                          <a:tab pos="1122045" algn="l"/>
                          <a:tab pos="1446530" algn="l"/>
                          <a:tab pos="1668780" algn="l"/>
                        </a:tabLst>
                      </a:pP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ù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ç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ait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peur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4645" marR="268605" indent="-95250">
                        <a:lnSpc>
                          <a:spcPct val="143900"/>
                        </a:lnSpc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Pourquoi</a:t>
                      </a:r>
                      <a:r>
                        <a:rPr dirty="0" sz="1100" spc="-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je	</a:t>
                      </a:r>
                      <a:r>
                        <a:rPr dirty="0" sz="1100" spc="10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	•	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pu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bien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faire</a:t>
                      </a:r>
                      <a:r>
                        <a:rPr dirty="0" sz="1100" spc="-7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sacrifices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 </a:t>
                      </a:r>
                      <a:r>
                        <a:rPr dirty="0" sz="1100" spc="-29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Qu’a-t-on	</a:t>
                      </a:r>
                      <a:r>
                        <a:rPr dirty="0" sz="1100" spc="10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	•	</a:t>
                      </a:r>
                      <a:r>
                        <a:rPr dirty="0" sz="1100" spc="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11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méfie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68300">
                        <a:lnSpc>
                          <a:spcPct val="100000"/>
                        </a:lnSpc>
                        <a:spcBef>
                          <a:spcPts val="580"/>
                        </a:spcBef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spc="-3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qu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mal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207645">
                        <a:lnSpc>
                          <a:spcPct val="100000"/>
                        </a:lnSpc>
                        <a:spcBef>
                          <a:spcPts val="580"/>
                        </a:spcBef>
                        <a:tabLst>
                          <a:tab pos="1122045" algn="l"/>
                          <a:tab pos="1446530" algn="l"/>
                          <a:tab pos="1670050" algn="l"/>
                        </a:tabLst>
                      </a:pP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100" spc="-1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bien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mes</a:t>
                      </a:r>
                      <a:r>
                        <a:rPr dirty="0" sz="11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100" spc="-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ais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amis</a:t>
                      </a:r>
                      <a:r>
                        <a:rPr dirty="0" sz="11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  <a:lnB w="38100">
                      <a:solidFill>
                        <a:srgbClr val="F9CED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457047" y="5953366"/>
          <a:ext cx="4062729" cy="3712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"/>
                <a:gridCol w="2585720"/>
                <a:gridCol w="395605"/>
                <a:gridCol w="395604"/>
                <a:gridCol w="46989"/>
                <a:gridCol w="281939"/>
              </a:tblGrid>
              <a:tr h="252983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T w="38100">
                      <a:solidFill>
                        <a:srgbClr val="F9CED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0795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10160">
                    <a:solidFill>
                      <a:srgbClr val="F9CE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27534">
                <a:tc gridSpan="5">
                  <a:txBody>
                    <a:bodyPr/>
                    <a:lstStyle/>
                    <a:p>
                      <a:pPr marL="194310">
                        <a:lnSpc>
                          <a:spcPts val="1015"/>
                        </a:lnSpc>
                      </a:pP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ffir</a:t>
                      </a:r>
                      <a:r>
                        <a:rPr dirty="0" sz="1800" spc="-1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tif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né</a:t>
                      </a:r>
                      <a:r>
                        <a:rPr dirty="0" sz="1800" spc="-2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800" spc="-5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tif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94310">
                        <a:lnSpc>
                          <a:spcPts val="2030"/>
                        </a:lnSpc>
                      </a:pP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Oui</a:t>
                      </a:r>
                      <a:r>
                        <a:rPr dirty="0" sz="1800" spc="-10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800" spc="-85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non</a:t>
                      </a:r>
                      <a:r>
                        <a:rPr dirty="0" sz="1800" spc="-229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900" spc="2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Lisez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phrases</a:t>
                      </a:r>
                      <a:r>
                        <a:rPr dirty="0" sz="900" spc="-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proposées.</a:t>
                      </a:r>
                      <a:r>
                        <a:rPr dirty="0" sz="900" spc="-6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entendez-vous</a:t>
                      </a:r>
                      <a:r>
                        <a:rPr dirty="0" sz="900" spc="-4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sous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0345" marR="44450" indent="-1270">
                        <a:lnSpc>
                          <a:spcPct val="111100"/>
                        </a:lnSpc>
                        <a:tabLst>
                          <a:tab pos="2785110" algn="l"/>
                        </a:tabLst>
                      </a:pP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tte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chans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?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dirty="0" sz="900" spc="-5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ui,</a:t>
                      </a:r>
                      <a:r>
                        <a:rPr dirty="0" sz="9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chez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dirty="0" sz="900" spc="-4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 spc="-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n,</a:t>
                      </a:r>
                      <a:r>
                        <a:rPr dirty="0" sz="900" spc="-75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chez</a:t>
                      </a:r>
                      <a:r>
                        <a:rPr dirty="0" sz="900" spc="-5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i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.  </a:t>
                      </a:r>
                      <a:r>
                        <a:rPr dirty="0" sz="900" spc="3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Remettez</a:t>
                      </a:r>
                      <a:r>
                        <a:rPr dirty="0" sz="900" spc="-5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les</a:t>
                      </a:r>
                      <a:r>
                        <a:rPr dirty="0" sz="900" spc="-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phrases</a:t>
                      </a:r>
                      <a:r>
                        <a:rPr dirty="0" sz="900" spc="-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fausses</a:t>
                      </a:r>
                      <a:r>
                        <a:rPr dirty="0" sz="900" spc="-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6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à</a:t>
                      </a:r>
                      <a:r>
                        <a:rPr dirty="0" sz="900" spc="-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4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forme</a:t>
                      </a:r>
                      <a:r>
                        <a:rPr dirty="0" sz="900" spc="-55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 i="1">
                          <a:solidFill>
                            <a:srgbClr val="4C60AC"/>
                          </a:solidFill>
                          <a:latin typeface="Arial"/>
                          <a:cs typeface="Arial"/>
                        </a:rPr>
                        <a:t>entendue.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</a:tr>
              <a:tr h="27890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35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X</a:t>
                      </a:r>
                      <a:endParaRPr sz="1350">
                        <a:latin typeface="Tahoma"/>
                        <a:cs typeface="Tahoma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100" b="1">
                          <a:solidFill>
                            <a:srgbClr val="EB377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Je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ne</a:t>
                      </a:r>
                      <a:r>
                        <a:rPr dirty="0" sz="900" spc="-8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eux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plus</a:t>
                      </a:r>
                      <a:r>
                        <a:rPr dirty="0" sz="900" spc="-7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ê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dirty="0" sz="900" spc="-2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bonne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poi</a:t>
                      </a:r>
                      <a:r>
                        <a:rPr dirty="0" sz="900" spc="-25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Trebuchet MS"/>
                          <a:cs typeface="Trebuchet MS"/>
                        </a:rPr>
                        <a:t>e.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rowSpan="8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48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9545" marR="782955" indent="-11938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800" spc="16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ne</a:t>
                      </a:r>
                      <a:r>
                        <a:rPr dirty="0" sz="900" spc="-60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veux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160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gâcher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ma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vie </a:t>
                      </a:r>
                      <a:r>
                        <a:rPr dirty="0" sz="900" spc="-2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avec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des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histoires.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9652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6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ne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eux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b</a:t>
                      </a:r>
                      <a:r>
                        <a:rPr dirty="0" sz="900" spc="-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y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du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noi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48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2085" marR="506730" indent="-12192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4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800" spc="160" b="1">
                          <a:solidFill>
                            <a:srgbClr val="4C60A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J’ai</a:t>
                      </a:r>
                      <a:r>
                        <a:rPr dirty="0" sz="900" spc="-5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encore</a:t>
                      </a:r>
                      <a:r>
                        <a:rPr dirty="0" sz="900" spc="-5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dirty="0" sz="900" spc="-4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l’</a:t>
                      </a:r>
                      <a:r>
                        <a:rPr dirty="0" sz="900" spc="-5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4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1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n’ai</a:t>
                      </a:r>
                      <a:r>
                        <a:rPr dirty="0" sz="900" spc="-4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-4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d’</a:t>
                      </a:r>
                      <a:r>
                        <a:rPr dirty="0" sz="900" spc="25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estime </a:t>
                      </a:r>
                      <a:r>
                        <a:rPr dirty="0" sz="900" spc="-225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pour</a:t>
                      </a:r>
                      <a:r>
                        <a:rPr dirty="0" sz="900" spc="-6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moi.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9652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5</a:t>
                      </a:r>
                      <a:r>
                        <a:rPr dirty="0" sz="800" spc="16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n’ai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d’estime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pour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toi.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2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6</a:t>
                      </a:r>
                      <a:r>
                        <a:rPr dirty="0" sz="800" spc="15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continue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mon</a:t>
                      </a:r>
                      <a:r>
                        <a:rPr dirty="0" sz="900" spc="-5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chemin.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2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spc="-3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7</a:t>
                      </a:r>
                      <a:r>
                        <a:rPr dirty="0" sz="800" spc="165" b="1">
                          <a:solidFill>
                            <a:srgbClr val="4C60A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 spc="5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Ce</a:t>
                      </a:r>
                      <a:r>
                        <a:rPr dirty="0" sz="900" spc="-35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dirty="0" sz="90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’</a:t>
                      </a:r>
                      <a:r>
                        <a:rPr dirty="0" sz="900" spc="-50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4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C’était</a:t>
                      </a:r>
                      <a:r>
                        <a:rPr dirty="0" sz="900" spc="-3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 strike="sng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pas</a:t>
                      </a:r>
                      <a:r>
                        <a:rPr dirty="0" sz="900" spc="-25" strike="noStrike">
                          <a:solidFill>
                            <a:srgbClr val="4C60AC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une</a:t>
                      </a:r>
                      <a:r>
                        <a:rPr dirty="0" sz="900" spc="-35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belle</a:t>
                      </a:r>
                      <a:r>
                        <a:rPr dirty="0" sz="900" spc="-40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5" strike="noStrike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histoire.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  <a:lnB w="12700">
                      <a:solidFill>
                        <a:srgbClr val="F9CED6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48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71450" marR="508000" indent="-12128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8</a:t>
                      </a:r>
                      <a:r>
                        <a:rPr dirty="0" sz="800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5" b="1">
                          <a:solidFill>
                            <a:srgbClr val="EB377D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Désormais</a:t>
                      </a:r>
                      <a:r>
                        <a:rPr dirty="0" sz="900" spc="-4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dirty="0" sz="900" spc="-7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’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en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peux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plus,</a:t>
                      </a:r>
                      <a:r>
                        <a:rPr dirty="0" sz="900" spc="-6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je</a:t>
                      </a:r>
                      <a:r>
                        <a:rPr dirty="0" sz="900" spc="-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-1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dirty="0" sz="90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eux  </a:t>
                      </a:r>
                      <a:r>
                        <a:rPr dirty="0" sz="900" spc="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partir</a:t>
                      </a:r>
                      <a:r>
                        <a:rPr dirty="0" sz="900" spc="-6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très</a:t>
                      </a:r>
                      <a:r>
                        <a:rPr dirty="0" sz="900" spc="-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35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très</a:t>
                      </a:r>
                      <a:r>
                        <a:rPr dirty="0" sz="900" spc="-4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900" spc="2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loin.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2225"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950">
                          <a:solidFill>
                            <a:srgbClr val="EB377D"/>
                          </a:solidFill>
                          <a:latin typeface="Microsoft Sans Serif"/>
                          <a:cs typeface="Microsoft Sans Serif"/>
                        </a:rPr>
                        <a:t>X</a:t>
                      </a:r>
                      <a:endParaRPr sz="95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96520">
                    <a:lnL w="12700">
                      <a:solidFill>
                        <a:srgbClr val="F9CED6"/>
                      </a:solidFill>
                      <a:prstDash val="solid"/>
                    </a:lnL>
                    <a:lnR w="12700">
                      <a:solidFill>
                        <a:srgbClr val="F9CED6"/>
                      </a:solidFill>
                      <a:prstDash val="solid"/>
                    </a:lnR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9CED6"/>
                      </a:solidFill>
                      <a:prstDash val="solid"/>
                    </a:lnL>
                    <a:lnT w="12700">
                      <a:solidFill>
                        <a:srgbClr val="F9CED6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8100">
                      <a:solidFill>
                        <a:srgbClr val="F9CED6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65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9CED6"/>
                      </a:solidFill>
                      <a:prstDash val="solid"/>
                    </a:lnL>
                    <a:lnR w="38100">
                      <a:solidFill>
                        <a:srgbClr val="F9CED6"/>
                      </a:solidFill>
                      <a:prstDash val="solid"/>
                    </a:lnR>
                    <a:lnB w="38100">
                      <a:solidFill>
                        <a:srgbClr val="F9CED6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270002" y="342468"/>
            <a:ext cx="7020559" cy="43370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492125">
              <a:lnSpc>
                <a:spcPct val="100000"/>
              </a:lnSpc>
              <a:spcBef>
                <a:spcPts val="840"/>
              </a:spcBef>
              <a:tabLst>
                <a:tab pos="2934970" algn="l"/>
              </a:tabLst>
            </a:pPr>
            <a:r>
              <a:rPr dirty="0" sz="1550" spc="50" b="1">
                <a:solidFill>
                  <a:srgbClr val="FFFFFF"/>
                </a:solidFill>
                <a:latin typeface="Tahoma"/>
                <a:cs typeface="Tahoma"/>
              </a:rPr>
              <a:t>FICHE</a:t>
            </a:r>
            <a:r>
              <a:rPr dirty="0" sz="1550" spc="-9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550" spc="55" b="1">
                <a:solidFill>
                  <a:srgbClr val="FFFFFF"/>
                </a:solidFill>
                <a:latin typeface="Tahoma"/>
                <a:cs typeface="Tahoma"/>
              </a:rPr>
              <a:t>PÉDAGOGIQUE	</a:t>
            </a:r>
            <a:r>
              <a:rPr dirty="0" sz="1550" spc="5">
                <a:solidFill>
                  <a:srgbClr val="FFFFFF"/>
                </a:solidFill>
                <a:latin typeface="Microsoft Sans Serif"/>
                <a:cs typeface="Microsoft Sans Serif"/>
              </a:rPr>
              <a:t>CORRIGÉ</a:t>
            </a:r>
            <a:r>
              <a:rPr dirty="0" sz="1550" spc="-8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550">
                <a:solidFill>
                  <a:srgbClr val="FFFFFF"/>
                </a:solidFill>
                <a:latin typeface="Microsoft Sans Serif"/>
                <a:cs typeface="Microsoft Sans Serif"/>
              </a:rPr>
              <a:t>APPRENANT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38010" y="427723"/>
            <a:ext cx="205104" cy="259079"/>
          </a:xfrm>
          <a:custGeom>
            <a:avLst/>
            <a:gdLst/>
            <a:ahLst/>
            <a:cxnLst/>
            <a:rect l="l" t="t" r="r" b="b"/>
            <a:pathLst>
              <a:path w="205104" h="259079">
                <a:moveTo>
                  <a:pt x="41198" y="28778"/>
                </a:moveTo>
                <a:lnTo>
                  <a:pt x="0" y="28778"/>
                </a:lnTo>
                <a:lnTo>
                  <a:pt x="0" y="238645"/>
                </a:lnTo>
                <a:lnTo>
                  <a:pt x="41198" y="238645"/>
                </a:lnTo>
                <a:lnTo>
                  <a:pt x="41198" y="28778"/>
                </a:lnTo>
                <a:close/>
              </a:path>
              <a:path w="205104" h="259079">
                <a:moveTo>
                  <a:pt x="123139" y="0"/>
                </a:moveTo>
                <a:lnTo>
                  <a:pt x="81927" y="0"/>
                </a:lnTo>
                <a:lnTo>
                  <a:pt x="81927" y="209892"/>
                </a:lnTo>
                <a:lnTo>
                  <a:pt x="123139" y="209892"/>
                </a:lnTo>
                <a:lnTo>
                  <a:pt x="123139" y="0"/>
                </a:lnTo>
                <a:close/>
              </a:path>
              <a:path w="205104" h="259079">
                <a:moveTo>
                  <a:pt x="205079" y="48882"/>
                </a:moveTo>
                <a:lnTo>
                  <a:pt x="163868" y="48882"/>
                </a:lnTo>
                <a:lnTo>
                  <a:pt x="163868" y="258775"/>
                </a:lnTo>
                <a:lnTo>
                  <a:pt x="205079" y="258775"/>
                </a:lnTo>
                <a:lnTo>
                  <a:pt x="205079" y="488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65911" y="2628826"/>
            <a:ext cx="173990" cy="55435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ts val="2065"/>
              </a:lnSpc>
              <a:spcBef>
                <a:spcPts val="125"/>
              </a:spcBef>
            </a:pPr>
            <a:r>
              <a:rPr dirty="0" sz="1800" spc="-635" b="1" i="1">
                <a:solidFill>
                  <a:srgbClr val="EB377D"/>
                </a:solidFill>
                <a:latin typeface="Arial"/>
                <a:cs typeface="Arial"/>
              </a:rPr>
              <a:t>→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5"/>
              </a:lnSpc>
            </a:pPr>
            <a:r>
              <a:rPr dirty="0" sz="1800" spc="-635" b="1" i="1">
                <a:solidFill>
                  <a:srgbClr val="EB377D"/>
                </a:solidFill>
                <a:latin typeface="Arial"/>
                <a:cs typeface="Arial"/>
              </a:rPr>
              <a:t>→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10864" y="2601423"/>
            <a:ext cx="5621655" cy="52514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43180">
              <a:lnSpc>
                <a:spcPct val="100000"/>
              </a:lnSpc>
              <a:spcBef>
                <a:spcPts val="740"/>
              </a:spcBef>
              <a:tabLst>
                <a:tab pos="538480" algn="l"/>
                <a:tab pos="987425" algn="l"/>
                <a:tab pos="1490980" algn="l"/>
                <a:tab pos="2112645" algn="l"/>
                <a:tab pos="2568575" algn="l"/>
                <a:tab pos="3051175" algn="l"/>
                <a:tab pos="3737610" algn="l"/>
              </a:tabLst>
            </a:pPr>
            <a:r>
              <a:rPr dirty="0" u="heavy" sz="1100" spc="5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cruel</a:t>
            </a:r>
            <a:r>
              <a:rPr dirty="0" sz="1100" spc="50" i="1">
                <a:solidFill>
                  <a:srgbClr val="4C60AC"/>
                </a:solidFill>
                <a:latin typeface="Arial"/>
                <a:cs typeface="Arial"/>
              </a:rPr>
              <a:t>	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doux	</a:t>
            </a:r>
            <a:r>
              <a:rPr dirty="0" u="heavy" sz="110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fidèle</a:t>
            </a:r>
            <a:r>
              <a:rPr dirty="0" sz="1100" i="1">
                <a:solidFill>
                  <a:srgbClr val="4C60AC"/>
                </a:solidFill>
                <a:latin typeface="Trebuchet MS"/>
                <a:cs typeface="Trebuchet MS"/>
              </a:rPr>
              <a:t>	</a:t>
            </a:r>
            <a:r>
              <a:rPr dirty="0" sz="1100" i="1">
                <a:solidFill>
                  <a:srgbClr val="EB377D"/>
                </a:solidFill>
                <a:latin typeface="Trebuchet MS"/>
                <a:cs typeface="Trebuchet MS"/>
              </a:rPr>
              <a:t>infidèle	</a:t>
            </a:r>
            <a:r>
              <a:rPr dirty="0" sz="1100" spc="20" i="1">
                <a:solidFill>
                  <a:srgbClr val="EB377D"/>
                </a:solidFill>
                <a:latin typeface="Trebuchet MS"/>
                <a:cs typeface="Trebuchet MS"/>
              </a:rPr>
              <a:t>laide	</a:t>
            </a:r>
            <a:r>
              <a:rPr dirty="0" u="heavy" sz="1100" spc="4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belle</a:t>
            </a:r>
            <a:r>
              <a:rPr dirty="0" sz="1100" spc="40" i="1">
                <a:solidFill>
                  <a:srgbClr val="4C60AC"/>
                </a:solidFill>
                <a:latin typeface="Arial"/>
                <a:cs typeface="Arial"/>
              </a:rPr>
              <a:t>	</a:t>
            </a:r>
            <a:r>
              <a:rPr dirty="0" sz="1100" spc="55" i="1">
                <a:solidFill>
                  <a:srgbClr val="EB377D"/>
                </a:solidFill>
                <a:latin typeface="Arial"/>
                <a:cs typeface="Arial"/>
              </a:rPr>
              <a:t>anormal	</a:t>
            </a:r>
            <a:r>
              <a:rPr dirty="0" u="heavy" sz="1100" spc="5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normal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  <a:tabLst>
                <a:tab pos="781050" algn="l"/>
                <a:tab pos="2291715" algn="l"/>
                <a:tab pos="3325495" algn="l"/>
                <a:tab pos="4115435" algn="l"/>
                <a:tab pos="4887595" algn="l"/>
              </a:tabLst>
            </a:pPr>
            <a:r>
              <a:rPr dirty="0" u="heavy" sz="1100" spc="7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s</a:t>
            </a:r>
            <a:r>
              <a:rPr dirty="0" u="heavy" sz="1100" spc="5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e</a:t>
            </a:r>
            <a:r>
              <a:rPr dirty="0" u="heavy" sz="1100" spc="-8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1100" spc="7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m</a:t>
            </a:r>
            <a:r>
              <a:rPr dirty="0" u="heavy" sz="1100" spc="3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é</a:t>
            </a:r>
            <a:r>
              <a:rPr dirty="0" u="heavy" sz="1100" spc="-1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fier</a:t>
            </a:r>
            <a:r>
              <a:rPr dirty="0" sz="1100" i="1">
                <a:solidFill>
                  <a:srgbClr val="4C60AC"/>
                </a:solidFill>
                <a:latin typeface="Trebuchet MS"/>
                <a:cs typeface="Trebuchet MS"/>
              </a:rPr>
              <a:t>	</a:t>
            </a:r>
            <a:r>
              <a:rPr dirty="0" u="heavy" sz="1100" spc="7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d</a:t>
            </a:r>
            <a:r>
              <a:rPr dirty="0" u="heavy" sz="1100" spc="6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o</a:t>
            </a:r>
            <a:r>
              <a:rPr dirty="0" u="heavy" sz="1100" spc="3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n</a:t>
            </a:r>
            <a:r>
              <a:rPr dirty="0" u="heavy" sz="1100" spc="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n</a:t>
            </a:r>
            <a:r>
              <a:rPr dirty="0" u="heavy" sz="1100" spc="5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e</a:t>
            </a:r>
            <a:r>
              <a:rPr dirty="0" u="heavy" sz="1100" spc="-2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r</a:t>
            </a:r>
            <a:r>
              <a:rPr dirty="0" u="heavy" sz="1100" spc="-10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1100" spc="7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s</a:t>
            </a:r>
            <a:r>
              <a:rPr dirty="0" u="heavy" sz="1100" spc="11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a</a:t>
            </a:r>
            <a:r>
              <a:rPr dirty="0" u="heavy" sz="1100" spc="-9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1100" spc="12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c</a:t>
            </a:r>
            <a:r>
              <a:rPr dirty="0" u="heavy" sz="1100" spc="7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o</a:t>
            </a:r>
            <a:r>
              <a:rPr dirty="0" u="heavy" sz="1100" spc="4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nfian</a:t>
            </a:r>
            <a:r>
              <a:rPr dirty="0" u="heavy" sz="1100" spc="2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c</a:t>
            </a:r>
            <a:r>
              <a:rPr dirty="0" u="heavy" sz="1100" spc="5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Trebuchet MS"/>
                <a:cs typeface="Trebuchet MS"/>
              </a:rPr>
              <a:t>e</a:t>
            </a:r>
            <a:r>
              <a:rPr dirty="0" sz="1100" i="1">
                <a:solidFill>
                  <a:srgbClr val="4C60AC"/>
                </a:solidFill>
                <a:latin typeface="Trebuchet MS"/>
                <a:cs typeface="Trebuchet MS"/>
              </a:rPr>
              <a:t>	</a:t>
            </a:r>
            <a:r>
              <a:rPr dirty="0" u="heavy" sz="1100" spc="-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5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8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pa</a:t>
            </a:r>
            <a:r>
              <a:rPr dirty="0" u="heavy" sz="1100" spc="2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6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100" spc="5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100" spc="3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nner</a:t>
            </a:r>
            <a:r>
              <a:rPr dirty="0" sz="1100" i="1">
                <a:solidFill>
                  <a:srgbClr val="4C60AC"/>
                </a:solidFill>
                <a:latin typeface="Arial"/>
                <a:cs typeface="Arial"/>
              </a:rPr>
              <a:t>	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se</a:t>
            </a:r>
            <a:r>
              <a:rPr dirty="0" sz="11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v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en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er</a:t>
            </a:r>
            <a:r>
              <a:rPr dirty="0" sz="1100" i="1">
                <a:solidFill>
                  <a:srgbClr val="EB377D"/>
                </a:solidFill>
                <a:latin typeface="Arial"/>
                <a:cs typeface="Arial"/>
              </a:rPr>
              <a:t>	</a:t>
            </a:r>
            <a:r>
              <a:rPr dirty="0" u="heavy" sz="1100" spc="-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5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6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mentir</a:t>
            </a:r>
            <a:r>
              <a:rPr dirty="0" sz="1100" i="1">
                <a:solidFill>
                  <a:srgbClr val="4C60AC"/>
                </a:solidFill>
                <a:latin typeface="Arial"/>
                <a:cs typeface="Arial"/>
              </a:rPr>
              <a:t>	</a:t>
            </a:r>
            <a:r>
              <a:rPr dirty="0" u="heavy" sz="1100" spc="-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3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5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8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1100" spc="75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5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100" spc="60" i="1">
                <a:solidFill>
                  <a:srgbClr val="4C60AC"/>
                </a:solidFill>
                <a:uFill>
                  <a:solidFill>
                    <a:srgbClr val="4C60AC"/>
                  </a:solidFill>
                </a:uFill>
                <a:latin typeface="Arial"/>
                <a:cs typeface="Arial"/>
              </a:rPr>
              <a:t>mper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73646" y="2289085"/>
            <a:ext cx="6033135" cy="330200"/>
          </a:xfrm>
          <a:custGeom>
            <a:avLst/>
            <a:gdLst/>
            <a:ahLst/>
            <a:cxnLst/>
            <a:rect l="l" t="t" r="r" b="b"/>
            <a:pathLst>
              <a:path w="6033134" h="330200">
                <a:moveTo>
                  <a:pt x="6032728" y="152400"/>
                </a:moveTo>
                <a:lnTo>
                  <a:pt x="4254106" y="152400"/>
                </a:lnTo>
                <a:lnTo>
                  <a:pt x="4254106" y="0"/>
                </a:lnTo>
                <a:lnTo>
                  <a:pt x="0" y="0"/>
                </a:lnTo>
                <a:lnTo>
                  <a:pt x="0" y="152400"/>
                </a:lnTo>
                <a:lnTo>
                  <a:pt x="0" y="177800"/>
                </a:lnTo>
                <a:lnTo>
                  <a:pt x="0" y="330200"/>
                </a:lnTo>
                <a:lnTo>
                  <a:pt x="6032728" y="330200"/>
                </a:lnTo>
                <a:lnTo>
                  <a:pt x="6032728" y="15240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87236" y="2274188"/>
            <a:ext cx="6008370" cy="3302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Écoutez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9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chanson.</a:t>
            </a:r>
            <a:r>
              <a:rPr dirty="0" sz="9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Soulignez</a:t>
            </a:r>
            <a:r>
              <a:rPr dirty="0" sz="9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éléments</a:t>
            </a:r>
            <a:r>
              <a:rPr dirty="0" sz="900" spc="-5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entendus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dans</a:t>
            </a:r>
            <a:r>
              <a:rPr dirty="0" sz="9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900" spc="-4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premier</a:t>
            </a:r>
            <a:r>
              <a:rPr dirty="0" sz="900" spc="-7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EB377D"/>
                </a:solidFill>
                <a:latin typeface="Arial"/>
                <a:cs typeface="Arial"/>
              </a:rPr>
              <a:t>couplet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(Activité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60" i="1">
                <a:solidFill>
                  <a:srgbClr val="4C60AC"/>
                </a:solidFill>
                <a:latin typeface="Arial"/>
                <a:cs typeface="Arial"/>
              </a:rPr>
              <a:t>à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réaliser</a:t>
            </a:r>
            <a:r>
              <a:rPr dirty="0" sz="900" spc="-7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en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trois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groupe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dans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la</a:t>
            </a:r>
            <a:r>
              <a:rPr dirty="0" sz="9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classe,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chaque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groupe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prenant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un</a:t>
            </a:r>
            <a:r>
              <a:rPr dirty="0" sz="9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charge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un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type</a:t>
            </a:r>
            <a:r>
              <a:rPr dirty="0" sz="9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60" i="1">
                <a:solidFill>
                  <a:srgbClr val="4C60AC"/>
                </a:solidFill>
                <a:latin typeface="Arial"/>
                <a:cs typeface="Arial"/>
              </a:rPr>
              <a:t>mot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55" i="1">
                <a:solidFill>
                  <a:srgbClr val="4C60AC"/>
                </a:solidFill>
                <a:latin typeface="Arial"/>
                <a:cs typeface="Arial"/>
              </a:rPr>
              <a:t>=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une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ligne)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801536" y="1895534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839"/>
              </a:lnSpc>
            </a:pPr>
            <a:r>
              <a:rPr dirty="0" sz="1600" spc="-330" b="1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796834"/>
            <a:ext cx="1844039" cy="10033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8815">
              <a:lnSpc>
                <a:spcPct val="100000"/>
              </a:lnSpc>
              <a:spcBef>
                <a:spcPts val="95"/>
              </a:spcBef>
            </a:pPr>
            <a:r>
              <a:rPr dirty="0" sz="1550">
                <a:solidFill>
                  <a:srgbClr val="FFFFFF"/>
                </a:solidFill>
                <a:latin typeface="Microsoft Sans Serif"/>
                <a:cs typeface="Microsoft Sans Serif"/>
              </a:rPr>
              <a:t>NIVEAU</a:t>
            </a:r>
            <a:r>
              <a:rPr dirty="0" sz="1550" spc="-9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1550" spc="-160">
                <a:solidFill>
                  <a:srgbClr val="FFFFFF"/>
                </a:solidFill>
                <a:latin typeface="Microsoft Sans Serif"/>
                <a:cs typeface="Microsoft Sans Serif"/>
              </a:rPr>
              <a:t>B1</a:t>
            </a:r>
            <a:endParaRPr sz="15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Microsoft Sans Serif"/>
              <a:cs typeface="Microsoft Sans Serif"/>
            </a:endParaRPr>
          </a:p>
          <a:p>
            <a:pPr marL="12700">
              <a:lnSpc>
                <a:spcPts val="1220"/>
              </a:lnSpc>
            </a:pPr>
            <a:r>
              <a:rPr dirty="0" sz="1100" spc="80" b="1">
                <a:solidFill>
                  <a:srgbClr val="F5A9BB"/>
                </a:solidFill>
                <a:latin typeface="Tahoma"/>
                <a:cs typeface="Tahoma"/>
              </a:rPr>
              <a:t>L</a:t>
            </a:r>
            <a:r>
              <a:rPr dirty="0" sz="1100" spc="-10" b="1">
                <a:solidFill>
                  <a:srgbClr val="F5A9BB"/>
                </a:solidFill>
                <a:latin typeface="Tahoma"/>
                <a:cs typeface="Tahoma"/>
              </a:rPr>
              <a:t>a</a:t>
            </a:r>
            <a:r>
              <a:rPr dirty="0" sz="1100" spc="-7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100" spc="25" b="1">
                <a:solidFill>
                  <a:srgbClr val="F5A9BB"/>
                </a:solidFill>
                <a:latin typeface="Tahoma"/>
                <a:cs typeface="Tahoma"/>
              </a:rPr>
              <a:t>F</a:t>
            </a:r>
            <a:r>
              <a:rPr dirty="0" sz="1100" spc="-20" b="1">
                <a:solidFill>
                  <a:srgbClr val="F5A9BB"/>
                </a:solidFill>
                <a:latin typeface="Tahoma"/>
                <a:cs typeface="Tahoma"/>
              </a:rPr>
              <a:t>emme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ts val="2180"/>
              </a:lnSpc>
            </a:pPr>
            <a:r>
              <a:rPr dirty="0" sz="1900" spc="30" b="1">
                <a:solidFill>
                  <a:srgbClr val="F5A9BB"/>
                </a:solidFill>
                <a:latin typeface="Tahoma"/>
                <a:cs typeface="Tahoma"/>
              </a:rPr>
              <a:t>Où</a:t>
            </a:r>
            <a:r>
              <a:rPr dirty="0" sz="1900" spc="-16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35" b="1">
                <a:solidFill>
                  <a:srgbClr val="F5A9BB"/>
                </a:solidFill>
                <a:latin typeface="Tahoma"/>
                <a:cs typeface="Tahoma"/>
              </a:rPr>
              <a:t>v</a:t>
            </a:r>
            <a:r>
              <a:rPr dirty="0" sz="1900" spc="-10" b="1">
                <a:solidFill>
                  <a:srgbClr val="F5A9BB"/>
                </a:solidFill>
                <a:latin typeface="Tahoma"/>
                <a:cs typeface="Tahoma"/>
              </a:rPr>
              <a:t>a</a:t>
            </a:r>
            <a:r>
              <a:rPr dirty="0" sz="1900" spc="-12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F5A9BB"/>
                </a:solidFill>
                <a:latin typeface="Tahoma"/>
                <a:cs typeface="Tahoma"/>
              </a:rPr>
              <a:t>le</a:t>
            </a:r>
            <a:r>
              <a:rPr dirty="0" sz="1900" spc="-120" b="1">
                <a:solidFill>
                  <a:srgbClr val="F5A9BB"/>
                </a:solidFill>
                <a:latin typeface="Tahoma"/>
                <a:cs typeface="Tahoma"/>
              </a:rPr>
              <a:t> </a:t>
            </a:r>
            <a:r>
              <a:rPr dirty="0" sz="1900" spc="-20" b="1">
                <a:solidFill>
                  <a:srgbClr val="F5A9BB"/>
                </a:solidFill>
                <a:latin typeface="Tahoma"/>
                <a:cs typeface="Tahoma"/>
              </a:rPr>
              <a:t>monde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01536" y="3531616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59690">
              <a:lnSpc>
                <a:spcPts val="1839"/>
              </a:lnSpc>
            </a:pPr>
            <a:r>
              <a:rPr dirty="0" sz="1600" spc="110" b="1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01536" y="7624064"/>
            <a:ext cx="263525" cy="234315"/>
          </a:xfrm>
          <a:prstGeom prst="rect">
            <a:avLst/>
          </a:prstGeom>
          <a:solidFill>
            <a:srgbClr val="F9CED6"/>
          </a:solidFill>
        </p:spPr>
        <p:txBody>
          <a:bodyPr wrap="square" lIns="0" tIns="0" rIns="0" bIns="0" rtlCol="0" vert="horz">
            <a:spAutoFit/>
          </a:bodyPr>
          <a:lstStyle/>
          <a:p>
            <a:pPr marL="62230">
              <a:lnSpc>
                <a:spcPts val="1839"/>
              </a:lnSpc>
            </a:pPr>
            <a:r>
              <a:rPr dirty="0" sz="1600" spc="65" b="1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1600">
              <a:latin typeface="Tahoma"/>
              <a:cs typeface="Tahoma"/>
            </a:endParaRPr>
          </a:p>
        </p:txBody>
      </p: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5810" y="7203428"/>
            <a:ext cx="116459" cy="128015"/>
          </a:xfrm>
          <a:prstGeom prst="rect">
            <a:avLst/>
          </a:prstGeom>
        </p:spPr>
      </p:pic>
      <p:grpSp>
        <p:nvGrpSpPr>
          <p:cNvPr id="28" name="object 28"/>
          <p:cNvGrpSpPr/>
          <p:nvPr/>
        </p:nvGrpSpPr>
        <p:grpSpPr>
          <a:xfrm>
            <a:off x="670610" y="6645855"/>
            <a:ext cx="3519804" cy="482600"/>
            <a:chOff x="670610" y="6645855"/>
            <a:chExt cx="3519804" cy="482600"/>
          </a:xfrm>
        </p:grpSpPr>
        <p:sp>
          <p:nvSpPr>
            <p:cNvPr id="29" name="object 29"/>
            <p:cNvSpPr/>
            <p:nvPr/>
          </p:nvSpPr>
          <p:spPr>
            <a:xfrm>
              <a:off x="670610" y="6645859"/>
              <a:ext cx="3519804" cy="482600"/>
            </a:xfrm>
            <a:custGeom>
              <a:avLst/>
              <a:gdLst/>
              <a:ahLst/>
              <a:cxnLst/>
              <a:rect l="l" t="t" r="r" b="b"/>
              <a:pathLst>
                <a:path w="3519804" h="482600">
                  <a:moveTo>
                    <a:pt x="3519360" y="152400"/>
                  </a:moveTo>
                  <a:lnTo>
                    <a:pt x="2907449" y="152400"/>
                  </a:lnTo>
                  <a:lnTo>
                    <a:pt x="2907449" y="0"/>
                  </a:lnTo>
                  <a:lnTo>
                    <a:pt x="0" y="0"/>
                  </a:lnTo>
                  <a:lnTo>
                    <a:pt x="0" y="482600"/>
                  </a:lnTo>
                  <a:lnTo>
                    <a:pt x="2793098" y="482600"/>
                  </a:lnTo>
                  <a:lnTo>
                    <a:pt x="2793098" y="330200"/>
                  </a:lnTo>
                  <a:lnTo>
                    <a:pt x="3519360" y="330200"/>
                  </a:lnTo>
                  <a:lnTo>
                    <a:pt x="3519360" y="152400"/>
                  </a:lnTo>
                  <a:close/>
                </a:path>
              </a:pathLst>
            </a:custGeom>
            <a:solidFill>
              <a:srgbClr val="F9CED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53592" y="6840003"/>
              <a:ext cx="83273" cy="85725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1630150" y="4505967"/>
            <a:ext cx="338455" cy="972185"/>
            <a:chOff x="1630150" y="4505967"/>
            <a:chExt cx="338455" cy="972185"/>
          </a:xfrm>
        </p:grpSpPr>
        <p:sp>
          <p:nvSpPr>
            <p:cNvPr id="32" name="object 32"/>
            <p:cNvSpPr/>
            <p:nvPr/>
          </p:nvSpPr>
          <p:spPr>
            <a:xfrm>
              <a:off x="1636500" y="4512317"/>
              <a:ext cx="306705" cy="909319"/>
            </a:xfrm>
            <a:custGeom>
              <a:avLst/>
              <a:gdLst/>
              <a:ahLst/>
              <a:cxnLst/>
              <a:rect l="l" t="t" r="r" b="b"/>
              <a:pathLst>
                <a:path w="306705" h="909320">
                  <a:moveTo>
                    <a:pt x="0" y="0"/>
                  </a:moveTo>
                  <a:lnTo>
                    <a:pt x="306590" y="908748"/>
                  </a:lnTo>
                </a:path>
              </a:pathLst>
            </a:custGeom>
            <a:ln w="12700">
              <a:solidFill>
                <a:srgbClr val="4C6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909206" y="5392587"/>
              <a:ext cx="55244" cy="85090"/>
            </a:xfrm>
            <a:custGeom>
              <a:avLst/>
              <a:gdLst/>
              <a:ahLst/>
              <a:cxnLst/>
              <a:rect l="l" t="t" r="r" b="b"/>
              <a:pathLst>
                <a:path w="55244" h="85089">
                  <a:moveTo>
                    <a:pt x="54787" y="0"/>
                  </a:moveTo>
                  <a:lnTo>
                    <a:pt x="0" y="18491"/>
                  </a:lnTo>
                  <a:lnTo>
                    <a:pt x="52793" y="84531"/>
                  </a:lnTo>
                  <a:lnTo>
                    <a:pt x="54787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636500" y="4745219"/>
              <a:ext cx="280670" cy="211454"/>
            </a:xfrm>
            <a:custGeom>
              <a:avLst/>
              <a:gdLst/>
              <a:ahLst/>
              <a:cxnLst/>
              <a:rect l="l" t="t" r="r" b="b"/>
              <a:pathLst>
                <a:path w="280669" h="211454">
                  <a:moveTo>
                    <a:pt x="0" y="0"/>
                  </a:moveTo>
                  <a:lnTo>
                    <a:pt x="280225" y="210921"/>
                  </a:lnTo>
                </a:path>
              </a:pathLst>
            </a:custGeom>
            <a:ln w="12700">
              <a:solidFill>
                <a:srgbClr val="4C6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883123" y="4920818"/>
              <a:ext cx="81280" cy="71120"/>
            </a:xfrm>
            <a:custGeom>
              <a:avLst/>
              <a:gdLst/>
              <a:ahLst/>
              <a:cxnLst/>
              <a:rect l="l" t="t" r="r" b="b"/>
              <a:pathLst>
                <a:path w="81280" h="71120">
                  <a:moveTo>
                    <a:pt x="34772" y="0"/>
                  </a:moveTo>
                  <a:lnTo>
                    <a:pt x="0" y="46215"/>
                  </a:lnTo>
                  <a:lnTo>
                    <a:pt x="80873" y="70891"/>
                  </a:lnTo>
                  <a:lnTo>
                    <a:pt x="34772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1636500" y="4779924"/>
              <a:ext cx="283845" cy="205740"/>
            </a:xfrm>
            <a:custGeom>
              <a:avLst/>
              <a:gdLst/>
              <a:ahLst/>
              <a:cxnLst/>
              <a:rect l="l" t="t" r="r" b="b"/>
              <a:pathLst>
                <a:path w="283844" h="205739">
                  <a:moveTo>
                    <a:pt x="0" y="205435"/>
                  </a:moveTo>
                  <a:lnTo>
                    <a:pt x="283616" y="0"/>
                  </a:lnTo>
                </a:path>
              </a:pathLst>
            </a:custGeom>
            <a:ln w="12700">
              <a:solidFill>
                <a:srgbClr val="4C6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886705" y="4745219"/>
              <a:ext cx="81915" cy="70485"/>
            </a:xfrm>
            <a:custGeom>
              <a:avLst/>
              <a:gdLst/>
              <a:ahLst/>
              <a:cxnLst/>
              <a:rect l="l" t="t" r="r" b="b"/>
              <a:pathLst>
                <a:path w="81914" h="70485">
                  <a:moveTo>
                    <a:pt x="81318" y="0"/>
                  </a:moveTo>
                  <a:lnTo>
                    <a:pt x="0" y="23190"/>
                  </a:lnTo>
                  <a:lnTo>
                    <a:pt x="33934" y="70027"/>
                  </a:lnTo>
                  <a:lnTo>
                    <a:pt x="81318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636500" y="4559835"/>
              <a:ext cx="303530" cy="668020"/>
            </a:xfrm>
            <a:custGeom>
              <a:avLst/>
              <a:gdLst/>
              <a:ahLst/>
              <a:cxnLst/>
              <a:rect l="l" t="t" r="r" b="b"/>
              <a:pathLst>
                <a:path w="303530" h="668020">
                  <a:moveTo>
                    <a:pt x="0" y="667931"/>
                  </a:moveTo>
                  <a:lnTo>
                    <a:pt x="303060" y="0"/>
                  </a:lnTo>
                </a:path>
              </a:pathLst>
            </a:custGeom>
            <a:ln w="12700">
              <a:solidFill>
                <a:srgbClr val="4C6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904840" y="4505967"/>
              <a:ext cx="59690" cy="84455"/>
            </a:xfrm>
            <a:custGeom>
              <a:avLst/>
              <a:gdLst/>
              <a:ahLst/>
              <a:cxnLst/>
              <a:rect l="l" t="t" r="r" b="b"/>
              <a:pathLst>
                <a:path w="59689" h="84454">
                  <a:moveTo>
                    <a:pt x="59156" y="0"/>
                  </a:moveTo>
                  <a:lnTo>
                    <a:pt x="0" y="60413"/>
                  </a:lnTo>
                  <a:lnTo>
                    <a:pt x="52654" y="84302"/>
                  </a:lnTo>
                  <a:lnTo>
                    <a:pt x="59156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1636500" y="5262830"/>
              <a:ext cx="284480" cy="208915"/>
            </a:xfrm>
            <a:custGeom>
              <a:avLst/>
              <a:gdLst/>
              <a:ahLst/>
              <a:cxnLst/>
              <a:rect l="l" t="t" r="r" b="b"/>
              <a:pathLst>
                <a:path w="284480" h="208914">
                  <a:moveTo>
                    <a:pt x="0" y="208889"/>
                  </a:moveTo>
                  <a:lnTo>
                    <a:pt x="283883" y="0"/>
                  </a:lnTo>
                </a:path>
              </a:pathLst>
            </a:custGeom>
            <a:ln w="12700">
              <a:solidFill>
                <a:srgbClr val="4C60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886883" y="5227766"/>
              <a:ext cx="81280" cy="70485"/>
            </a:xfrm>
            <a:custGeom>
              <a:avLst/>
              <a:gdLst/>
              <a:ahLst/>
              <a:cxnLst/>
              <a:rect l="l" t="t" r="r" b="b"/>
              <a:pathLst>
                <a:path w="81280" h="70485">
                  <a:moveTo>
                    <a:pt x="81140" y="0"/>
                  </a:moveTo>
                  <a:lnTo>
                    <a:pt x="0" y="23799"/>
                  </a:lnTo>
                  <a:lnTo>
                    <a:pt x="34277" y="70383"/>
                  </a:lnTo>
                  <a:lnTo>
                    <a:pt x="81140" y="0"/>
                  </a:lnTo>
                  <a:close/>
                </a:path>
              </a:pathLst>
            </a:custGeom>
            <a:solidFill>
              <a:srgbClr val="4C60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/>
          <p:nvPr/>
        </p:nvSpPr>
        <p:spPr>
          <a:xfrm>
            <a:off x="5019637" y="4863439"/>
            <a:ext cx="71120" cy="2052320"/>
          </a:xfrm>
          <a:custGeom>
            <a:avLst/>
            <a:gdLst/>
            <a:ahLst/>
            <a:cxnLst/>
            <a:rect l="l" t="t" r="r" b="b"/>
            <a:pathLst>
              <a:path w="71120" h="2052320">
                <a:moveTo>
                  <a:pt x="0" y="70954"/>
                </a:moveTo>
                <a:lnTo>
                  <a:pt x="70954" y="70954"/>
                </a:lnTo>
                <a:lnTo>
                  <a:pt x="70954" y="0"/>
                </a:lnTo>
                <a:lnTo>
                  <a:pt x="0" y="0"/>
                </a:lnTo>
                <a:lnTo>
                  <a:pt x="0" y="70954"/>
                </a:lnTo>
                <a:close/>
              </a:path>
              <a:path w="71120" h="2052320">
                <a:moveTo>
                  <a:pt x="0" y="566254"/>
                </a:moveTo>
                <a:lnTo>
                  <a:pt x="70954" y="566254"/>
                </a:lnTo>
                <a:lnTo>
                  <a:pt x="70954" y="495300"/>
                </a:lnTo>
                <a:lnTo>
                  <a:pt x="0" y="495300"/>
                </a:lnTo>
                <a:lnTo>
                  <a:pt x="0" y="566254"/>
                </a:lnTo>
                <a:close/>
              </a:path>
              <a:path w="71120" h="2052320">
                <a:moveTo>
                  <a:pt x="0" y="1061554"/>
                </a:moveTo>
                <a:lnTo>
                  <a:pt x="70954" y="1061554"/>
                </a:lnTo>
                <a:lnTo>
                  <a:pt x="70954" y="990600"/>
                </a:lnTo>
                <a:lnTo>
                  <a:pt x="0" y="990600"/>
                </a:lnTo>
                <a:lnTo>
                  <a:pt x="0" y="1061554"/>
                </a:lnTo>
                <a:close/>
              </a:path>
              <a:path w="71120" h="2052320">
                <a:moveTo>
                  <a:pt x="0" y="1556854"/>
                </a:moveTo>
                <a:lnTo>
                  <a:pt x="70954" y="1556854"/>
                </a:lnTo>
                <a:lnTo>
                  <a:pt x="70954" y="1485900"/>
                </a:lnTo>
                <a:lnTo>
                  <a:pt x="0" y="1485900"/>
                </a:lnTo>
                <a:lnTo>
                  <a:pt x="0" y="1556854"/>
                </a:lnTo>
                <a:close/>
              </a:path>
              <a:path w="71120" h="2052320">
                <a:moveTo>
                  <a:pt x="0" y="2052154"/>
                </a:moveTo>
                <a:lnTo>
                  <a:pt x="70954" y="2052154"/>
                </a:lnTo>
                <a:lnTo>
                  <a:pt x="70954" y="1981200"/>
                </a:lnTo>
                <a:lnTo>
                  <a:pt x="0" y="1981200"/>
                </a:lnTo>
                <a:lnTo>
                  <a:pt x="0" y="2052154"/>
                </a:lnTo>
                <a:close/>
              </a:path>
            </a:pathLst>
          </a:custGeom>
          <a:ln w="19050">
            <a:solidFill>
              <a:srgbClr val="EB37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986059" y="4789361"/>
            <a:ext cx="1737360" cy="23114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77800" marR="99695" indent="-140335">
              <a:lnSpc>
                <a:spcPct val="100200"/>
              </a:lnSpc>
              <a:spcBef>
                <a:spcPts val="115"/>
              </a:spcBef>
            </a:pP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X</a:t>
            </a: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  </a:t>
            </a:r>
            <a:r>
              <a:rPr dirty="0" baseline="8547" sz="975" spc="52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80" i="1">
                <a:solidFill>
                  <a:srgbClr val="EB377D"/>
                </a:solidFill>
                <a:latin typeface="Arial"/>
                <a:cs typeface="Arial"/>
              </a:rPr>
              <a:t>pa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don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: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«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Il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80" i="1">
                <a:solidFill>
                  <a:srgbClr val="4C60AC"/>
                </a:solidFill>
                <a:latin typeface="Arial"/>
                <a:cs typeface="Arial"/>
              </a:rPr>
              <a:t>f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900" spc="60" i="1">
                <a:solidFill>
                  <a:srgbClr val="4C60AC"/>
                </a:solidFill>
                <a:latin typeface="Arial"/>
                <a:cs typeface="Arial"/>
              </a:rPr>
              <a:t>ut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0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ans 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d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ute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65" i="1">
                <a:solidFill>
                  <a:srgbClr val="4C60AC"/>
                </a:solidFill>
                <a:latin typeface="Arial"/>
                <a:cs typeface="Arial"/>
              </a:rPr>
              <a:t>pa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don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900" spc="-10" i="1">
                <a:solidFill>
                  <a:srgbClr val="4C60AC"/>
                </a:solidFill>
                <a:latin typeface="Arial"/>
                <a:cs typeface="Arial"/>
              </a:rPr>
              <a:t>,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m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900" spc="80" i="1">
                <a:solidFill>
                  <a:srgbClr val="4C60AC"/>
                </a:solidFill>
                <a:latin typeface="Arial"/>
                <a:cs typeface="Arial"/>
              </a:rPr>
              <a:t>tt</a:t>
            </a:r>
            <a:r>
              <a:rPr dirty="0" sz="900" spc="75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e  </a:t>
            </a:r>
            <a:r>
              <a:rPr dirty="0" sz="900" spc="10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900" spc="5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g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7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ô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té…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»</a:t>
            </a:r>
            <a:endParaRPr sz="900">
              <a:latin typeface="Arial"/>
              <a:cs typeface="Arial"/>
            </a:endParaRPr>
          </a:p>
          <a:p>
            <a:pPr marL="177800" marR="49530" indent="-140335">
              <a:lnSpc>
                <a:spcPct val="100200"/>
              </a:lnSpc>
              <a:spcBef>
                <a:spcPts val="415"/>
              </a:spcBef>
            </a:pP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X</a:t>
            </a: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  </a:t>
            </a:r>
            <a:r>
              <a:rPr dirty="0" baseline="8547" sz="975" spc="52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dé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c</a:t>
            </a:r>
            <a:r>
              <a:rPr dirty="0" sz="1100" spc="45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p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ti</a:t>
            </a:r>
            <a:r>
              <a:rPr dirty="0" sz="1100" spc="105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5" i="1">
                <a:solidFill>
                  <a:srgbClr val="EB377D"/>
                </a:solidFill>
                <a:latin typeface="Arial"/>
                <a:cs typeface="Arial"/>
              </a:rPr>
              <a:t>n: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«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Je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65" i="1">
                <a:solidFill>
                  <a:srgbClr val="4C60AC"/>
                </a:solidFill>
                <a:latin typeface="Arial"/>
                <a:cs typeface="Arial"/>
              </a:rPr>
              <a:t>pa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900" spc="-15" i="1">
                <a:solidFill>
                  <a:srgbClr val="4C60AC"/>
                </a:solidFill>
                <a:latin typeface="Arial"/>
                <a:cs typeface="Arial"/>
              </a:rPr>
              <a:t>s  </a:t>
            </a:r>
            <a:r>
              <a:rPr dirty="0" sz="900" spc="7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mme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je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i="1">
                <a:solidFill>
                  <a:srgbClr val="4C60AC"/>
                </a:solidFill>
                <a:latin typeface="Arial"/>
                <a:cs typeface="Arial"/>
              </a:rPr>
              <a:t>suis</a:t>
            </a:r>
            <a:r>
              <a:rPr dirty="0" sz="90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10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v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900" spc="5" i="1">
                <a:solidFill>
                  <a:srgbClr val="4C60AC"/>
                </a:solidFill>
                <a:latin typeface="Arial"/>
                <a:cs typeface="Arial"/>
              </a:rPr>
              <a:t>u,</a:t>
            </a:r>
            <a:r>
              <a:rPr dirty="0" sz="900" spc="-7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en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35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e  </a:t>
            </a: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plus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15" i="1">
                <a:solidFill>
                  <a:srgbClr val="4C60AC"/>
                </a:solidFill>
                <a:latin typeface="Arial"/>
                <a:cs typeface="Arial"/>
              </a:rPr>
              <a:t>déçu…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»</a:t>
            </a:r>
            <a:endParaRPr sz="900">
              <a:latin typeface="Arial"/>
              <a:cs typeface="Arial"/>
            </a:endParaRPr>
          </a:p>
          <a:p>
            <a:pPr marL="177800" marR="181610" indent="-140335">
              <a:lnSpc>
                <a:spcPts val="1100"/>
              </a:lnSpc>
              <a:spcBef>
                <a:spcPts val="640"/>
              </a:spcBef>
            </a:pP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X</a:t>
            </a: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  </a:t>
            </a:r>
            <a:r>
              <a:rPr dirty="0" baseline="8547" sz="975" spc="52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a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85" i="1">
                <a:solidFill>
                  <a:srgbClr val="EB377D"/>
                </a:solidFill>
                <a:latin typeface="Arial"/>
                <a:cs typeface="Arial"/>
              </a:rPr>
              <a:t>t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ahi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90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-10" i="1">
                <a:solidFill>
                  <a:srgbClr val="EB377D"/>
                </a:solidFill>
                <a:latin typeface="Arial"/>
                <a:cs typeface="Arial"/>
              </a:rPr>
              <a:t>: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«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P</a:t>
            </a:r>
            <a:r>
              <a:rPr dirty="0" sz="900" spc="55" i="1">
                <a:solidFill>
                  <a:srgbClr val="4C60AC"/>
                </a:solidFill>
                <a:latin typeface="Arial"/>
                <a:cs typeface="Arial"/>
              </a:rPr>
              <a:t>ar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pitié 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arrêtez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9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me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planter</a:t>
            </a:r>
            <a:endParaRPr sz="900">
              <a:latin typeface="Arial"/>
              <a:cs typeface="Arial"/>
            </a:endParaRPr>
          </a:p>
          <a:p>
            <a:pPr marL="177800">
              <a:lnSpc>
                <a:spcPts val="1060"/>
              </a:lnSpc>
            </a:pPr>
            <a:r>
              <a:rPr dirty="0" sz="900" spc="20" i="1">
                <a:solidFill>
                  <a:srgbClr val="4C60AC"/>
                </a:solidFill>
                <a:latin typeface="Arial"/>
                <a:cs typeface="Arial"/>
              </a:rPr>
              <a:t>des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7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ute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900" spc="5" i="1">
                <a:solidFill>
                  <a:srgbClr val="4C60AC"/>
                </a:solidFill>
                <a:latin typeface="Arial"/>
                <a:cs typeface="Arial"/>
              </a:rPr>
              <a:t>ux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dans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le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d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-135" i="1">
                <a:solidFill>
                  <a:srgbClr val="4C60AC"/>
                </a:solidFill>
                <a:latin typeface="Arial"/>
                <a:cs typeface="Arial"/>
              </a:rPr>
              <a:t>s…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»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1310"/>
              </a:lnSpc>
              <a:spcBef>
                <a:spcPts val="420"/>
              </a:spcBef>
            </a:pP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X </a:t>
            </a:r>
            <a:r>
              <a:rPr dirty="0" baseline="8547" sz="975" spc="217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1100" spc="75" i="1">
                <a:solidFill>
                  <a:srgbClr val="EB377D"/>
                </a:solidFill>
                <a:latin typeface="Arial"/>
                <a:cs typeface="Arial"/>
              </a:rPr>
              <a:t>La</a:t>
            </a:r>
            <a:r>
              <a:rPr dirty="0" sz="11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rupture</a:t>
            </a:r>
            <a:r>
              <a:rPr dirty="0" sz="1100" spc="-70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amoureuse:</a:t>
            </a:r>
            <a:endParaRPr sz="1100">
              <a:latin typeface="Arial"/>
              <a:cs typeface="Arial"/>
            </a:endParaRPr>
          </a:p>
          <a:p>
            <a:pPr marL="177800" marR="441325">
              <a:lnSpc>
                <a:spcPts val="1100"/>
              </a:lnSpc>
              <a:spcBef>
                <a:spcPts val="10"/>
              </a:spcBef>
            </a:pPr>
            <a:r>
              <a:rPr dirty="0" sz="900" spc="15" i="1">
                <a:solidFill>
                  <a:srgbClr val="4C60AC"/>
                </a:solidFill>
                <a:latin typeface="Arial"/>
                <a:cs typeface="Arial"/>
              </a:rPr>
              <a:t>c’est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le</a:t>
            </a:r>
            <a:r>
              <a:rPr dirty="0" sz="9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thème</a:t>
            </a:r>
            <a:r>
              <a:rPr dirty="0" sz="9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global </a:t>
            </a:r>
            <a:r>
              <a:rPr dirty="0" sz="900" spc="-23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5" i="1">
                <a:solidFill>
                  <a:srgbClr val="4C60AC"/>
                </a:solidFill>
                <a:latin typeface="Arial"/>
                <a:cs typeface="Arial"/>
              </a:rPr>
              <a:t>la</a:t>
            </a:r>
            <a:r>
              <a:rPr dirty="0" sz="900" spc="-6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chanson.</a:t>
            </a:r>
            <a:endParaRPr sz="900">
              <a:latin typeface="Arial"/>
              <a:cs typeface="Arial"/>
            </a:endParaRPr>
          </a:p>
          <a:p>
            <a:pPr marL="177800" marR="266700" indent="-140335">
              <a:lnSpc>
                <a:spcPts val="1100"/>
              </a:lnSpc>
              <a:spcBef>
                <a:spcPts val="600"/>
              </a:spcBef>
            </a:pP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X</a:t>
            </a:r>
            <a:r>
              <a:rPr dirty="0" baseline="8547" sz="975" spc="67" b="1">
                <a:solidFill>
                  <a:srgbClr val="4C60AC"/>
                </a:solidFill>
                <a:latin typeface="Tahoma"/>
                <a:cs typeface="Tahoma"/>
              </a:rPr>
              <a:t>  </a:t>
            </a:r>
            <a:r>
              <a:rPr dirty="0" baseline="8547" sz="975" spc="52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1100" spc="65" i="1">
                <a:solidFill>
                  <a:srgbClr val="EB377D"/>
                </a:solidFill>
                <a:latin typeface="Arial"/>
                <a:cs typeface="Arial"/>
              </a:rPr>
              <a:t>L</a:t>
            </a:r>
            <a:r>
              <a:rPr dirty="0" sz="1100" spc="30" i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EB377D"/>
                </a:solidFill>
                <a:latin typeface="Arial"/>
                <a:cs typeface="Arial"/>
              </a:rPr>
              <a:t>men</a:t>
            </a:r>
            <a:r>
              <a:rPr dirty="0" sz="1100" spc="1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1100" spc="50" i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100" spc="35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1100" spc="20" i="1">
                <a:solidFill>
                  <a:srgbClr val="EB377D"/>
                </a:solidFill>
                <a:latin typeface="Arial"/>
                <a:cs typeface="Arial"/>
              </a:rPr>
              <a:t>g</a:t>
            </a:r>
            <a:r>
              <a:rPr dirty="0" sz="1100" spc="10" i="1">
                <a:solidFill>
                  <a:srgbClr val="EB377D"/>
                </a:solidFill>
                <a:latin typeface="Arial"/>
                <a:cs typeface="Arial"/>
              </a:rPr>
              <a:t>e:</a:t>
            </a:r>
            <a:r>
              <a:rPr dirty="0" sz="11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«</a:t>
            </a:r>
            <a:r>
              <a:rPr dirty="0" sz="9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40" i="1">
                <a:solidFill>
                  <a:srgbClr val="4C60AC"/>
                </a:solidFill>
                <a:latin typeface="Arial"/>
                <a:cs typeface="Arial"/>
              </a:rPr>
              <a:t>T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900" spc="50" i="1">
                <a:solidFill>
                  <a:srgbClr val="4C60AC"/>
                </a:solidFill>
                <a:latin typeface="Arial"/>
                <a:cs typeface="Arial"/>
              </a:rPr>
              <a:t>ut  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le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mo</a:t>
            </a:r>
            <a:r>
              <a:rPr dirty="0" sz="900" spc="30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900" spc="40" i="1">
                <a:solidFill>
                  <a:srgbClr val="4C60AC"/>
                </a:solidFill>
                <a:latin typeface="Arial"/>
                <a:cs typeface="Arial"/>
              </a:rPr>
              <a:t>de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0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900" spc="25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9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10" i="1">
                <a:solidFill>
                  <a:srgbClr val="4C60AC"/>
                </a:solidFill>
                <a:latin typeface="Arial"/>
                <a:cs typeface="Arial"/>
              </a:rPr>
              <a:t>ment…</a:t>
            </a:r>
            <a:r>
              <a:rPr dirty="0" sz="900" spc="-6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900" spc="-35" i="1">
                <a:solidFill>
                  <a:srgbClr val="4C60AC"/>
                </a:solidFill>
                <a:latin typeface="Arial"/>
                <a:cs typeface="Arial"/>
              </a:rPr>
              <a:t>»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99101" y="7769767"/>
            <a:ext cx="2265680" cy="165925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just" marL="146685" marR="1014730">
              <a:lnSpc>
                <a:spcPts val="1900"/>
              </a:lnSpc>
              <a:spcBef>
                <a:spcPts val="380"/>
              </a:spcBef>
            </a:pPr>
            <a:r>
              <a:rPr dirty="0" sz="1800" spc="35" b="1">
                <a:solidFill>
                  <a:srgbClr val="EB377D"/>
                </a:solidFill>
                <a:latin typeface="Tahoma"/>
                <a:cs typeface="Tahoma"/>
              </a:rPr>
              <a:t>Li</a:t>
            </a:r>
            <a:r>
              <a:rPr dirty="0" sz="1800" spc="25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1800" spc="10" b="1">
                <a:solidFill>
                  <a:srgbClr val="EB377D"/>
                </a:solidFill>
                <a:latin typeface="Tahoma"/>
                <a:cs typeface="Tahoma"/>
              </a:rPr>
              <a:t>t</a:t>
            </a:r>
            <a:r>
              <a:rPr dirty="0" sz="1800" spc="40" b="1">
                <a:solidFill>
                  <a:srgbClr val="EB377D"/>
                </a:solidFill>
                <a:latin typeface="Tahoma"/>
                <a:cs typeface="Tahoma"/>
              </a:rPr>
              <a:t>e</a:t>
            </a:r>
            <a:r>
              <a:rPr dirty="0" sz="1800" spc="-17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800" spc="-15" b="1">
                <a:solidFill>
                  <a:srgbClr val="EB377D"/>
                </a:solidFill>
                <a:latin typeface="Tahoma"/>
                <a:cs typeface="Tahoma"/>
              </a:rPr>
              <a:t>de  </a:t>
            </a:r>
            <a:r>
              <a:rPr dirty="0" sz="1800" spc="-20" b="1">
                <a:solidFill>
                  <a:srgbClr val="EB377D"/>
                </a:solidFill>
                <a:latin typeface="Tahoma"/>
                <a:cs typeface="Tahoma"/>
              </a:rPr>
              <a:t>que</a:t>
            </a:r>
            <a:r>
              <a:rPr dirty="0" sz="1800" spc="-40" b="1">
                <a:solidFill>
                  <a:srgbClr val="EB377D"/>
                </a:solidFill>
                <a:latin typeface="Tahoma"/>
                <a:cs typeface="Tahoma"/>
              </a:rPr>
              <a:t>s</a:t>
            </a:r>
            <a:r>
              <a:rPr dirty="0" sz="1800" spc="-5" b="1">
                <a:solidFill>
                  <a:srgbClr val="EB377D"/>
                </a:solidFill>
                <a:latin typeface="Tahoma"/>
                <a:cs typeface="Tahoma"/>
              </a:rPr>
              <a:t>tio</a:t>
            </a:r>
            <a:r>
              <a:rPr dirty="0" sz="1800" spc="-25" b="1">
                <a:solidFill>
                  <a:srgbClr val="EB377D"/>
                </a:solidFill>
                <a:latin typeface="Tahoma"/>
                <a:cs typeface="Tahoma"/>
              </a:rPr>
              <a:t>ns</a:t>
            </a:r>
            <a:endParaRPr sz="1800">
              <a:latin typeface="Tahoma"/>
              <a:cs typeface="Tahoma"/>
            </a:endParaRPr>
          </a:p>
          <a:p>
            <a:pPr algn="just" marL="146685">
              <a:lnSpc>
                <a:spcPct val="100000"/>
              </a:lnSpc>
              <a:spcBef>
                <a:spcPts val="820"/>
              </a:spcBef>
            </a:pPr>
            <a:r>
              <a:rPr dirty="0" sz="800" spc="10" i="1">
                <a:solidFill>
                  <a:srgbClr val="4C60AC"/>
                </a:solidFill>
                <a:latin typeface="Arial"/>
                <a:cs typeface="Arial"/>
              </a:rPr>
              <a:t>Un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u</a:t>
            </a:r>
            <a:r>
              <a:rPr dirty="0" sz="800" spc="10" i="1">
                <a:solidFill>
                  <a:srgbClr val="4C60AC"/>
                </a:solidFill>
                <a:latin typeface="Arial"/>
                <a:cs typeface="Arial"/>
              </a:rPr>
              <a:t>v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el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empl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i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?</a:t>
            </a:r>
            <a:endParaRPr sz="800">
              <a:latin typeface="Arial"/>
              <a:cs typeface="Arial"/>
            </a:endParaRPr>
          </a:p>
          <a:p>
            <a:pPr algn="just" marL="146685" marR="694055">
              <a:lnSpc>
                <a:spcPct val="104200"/>
              </a:lnSpc>
            </a:pPr>
            <a:r>
              <a:rPr dirty="0" sz="800" spc="-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25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800" spc="65" i="1">
                <a:solidFill>
                  <a:srgbClr val="4C60AC"/>
                </a:solidFill>
                <a:latin typeface="Arial"/>
                <a:cs typeface="Arial"/>
              </a:rPr>
              <a:t>t</a:t>
            </a:r>
            <a:r>
              <a:rPr dirty="0" sz="800" spc="45" i="1">
                <a:solidFill>
                  <a:srgbClr val="4C60AC"/>
                </a:solidFill>
                <a:latin typeface="Arial"/>
                <a:cs typeface="Arial"/>
              </a:rPr>
              <a:t>-</a:t>
            </a:r>
            <a:r>
              <a:rPr dirty="0" sz="800" spc="6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que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je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-25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800" spc="10" i="1">
                <a:solidFill>
                  <a:srgbClr val="4C60AC"/>
                </a:solidFill>
                <a:latin typeface="Arial"/>
                <a:cs typeface="Arial"/>
              </a:rPr>
              <a:t>uis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45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800" spc="5" i="1">
                <a:solidFill>
                  <a:srgbClr val="4C60AC"/>
                </a:solidFill>
                <a:latin typeface="Arial"/>
                <a:cs typeface="Arial"/>
              </a:rPr>
              <a:t>ssez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4C60AC"/>
                </a:solidFill>
                <a:latin typeface="Arial"/>
                <a:cs typeface="Arial"/>
              </a:rPr>
              <a:t>b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15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?  </a:t>
            </a:r>
            <a:r>
              <a:rPr dirty="0" sz="800" spc="-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25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800" spc="65" i="1">
                <a:solidFill>
                  <a:srgbClr val="4C60AC"/>
                </a:solidFill>
                <a:latin typeface="Arial"/>
                <a:cs typeface="Arial"/>
              </a:rPr>
              <a:t>t</a:t>
            </a:r>
            <a:r>
              <a:rPr dirty="0" sz="800" spc="45" i="1">
                <a:solidFill>
                  <a:srgbClr val="4C60AC"/>
                </a:solidFill>
                <a:latin typeface="Arial"/>
                <a:cs typeface="Arial"/>
              </a:rPr>
              <a:t>-</a:t>
            </a:r>
            <a:r>
              <a:rPr dirty="0" sz="800" spc="6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que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je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po</a:t>
            </a:r>
            <a:r>
              <a:rPr dirty="0" sz="800" spc="15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10" i="1">
                <a:solidFill>
                  <a:srgbClr val="4C60AC"/>
                </a:solidFill>
                <a:latin typeface="Arial"/>
                <a:cs typeface="Arial"/>
              </a:rPr>
              <a:t>les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40" i="1">
                <a:solidFill>
                  <a:srgbClr val="4C60AC"/>
                </a:solidFill>
                <a:latin typeface="Arial"/>
                <a:cs typeface="Arial"/>
              </a:rPr>
              <a:t>b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5" i="1">
                <a:solidFill>
                  <a:srgbClr val="4C60AC"/>
                </a:solidFill>
                <a:latin typeface="Arial"/>
                <a:cs typeface="Arial"/>
              </a:rPr>
              <a:t>nnes  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questions</a:t>
            </a:r>
            <a:r>
              <a:rPr dirty="0" sz="8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?</a:t>
            </a:r>
            <a:endParaRPr sz="800">
              <a:latin typeface="Arial"/>
              <a:cs typeface="Arial"/>
            </a:endParaRPr>
          </a:p>
          <a:p>
            <a:pPr algn="just" marL="146685" marR="686435">
              <a:lnSpc>
                <a:spcPct val="104200"/>
              </a:lnSpc>
            </a:pPr>
            <a:r>
              <a:rPr dirty="0" sz="800" spc="-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25" i="1">
                <a:solidFill>
                  <a:srgbClr val="4C60AC"/>
                </a:solidFill>
                <a:latin typeface="Arial"/>
                <a:cs typeface="Arial"/>
              </a:rPr>
              <a:t>s</a:t>
            </a:r>
            <a:r>
              <a:rPr dirty="0" sz="800" spc="65" i="1">
                <a:solidFill>
                  <a:srgbClr val="4C60AC"/>
                </a:solidFill>
                <a:latin typeface="Arial"/>
                <a:cs typeface="Arial"/>
              </a:rPr>
              <a:t>t</a:t>
            </a:r>
            <a:r>
              <a:rPr dirty="0" sz="800" spc="45" i="1">
                <a:solidFill>
                  <a:srgbClr val="4C60AC"/>
                </a:solidFill>
                <a:latin typeface="Arial"/>
                <a:cs typeface="Arial"/>
              </a:rPr>
              <a:t>-</a:t>
            </a:r>
            <a:r>
              <a:rPr dirty="0" sz="800" spc="6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que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60" i="1">
                <a:solidFill>
                  <a:srgbClr val="4C60AC"/>
                </a:solidFill>
                <a:latin typeface="Arial"/>
                <a:cs typeface="Arial"/>
              </a:rPr>
              <a:t>c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n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20" i="1">
                <a:solidFill>
                  <a:srgbClr val="4C60AC"/>
                </a:solidFill>
                <a:latin typeface="Arial"/>
                <a:cs typeface="Arial"/>
              </a:rPr>
              <a:t>u</a:t>
            </a:r>
            <a:r>
              <a:rPr dirty="0" sz="800" spc="10" i="1">
                <a:solidFill>
                  <a:srgbClr val="4C60AC"/>
                </a:solidFill>
                <a:latin typeface="Arial"/>
                <a:cs typeface="Arial"/>
              </a:rPr>
              <a:t>v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e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800" spc="15" i="1">
                <a:solidFill>
                  <a:srgbClr val="4C60AC"/>
                </a:solidFill>
                <a:latin typeface="Arial"/>
                <a:cs typeface="Arial"/>
              </a:rPr>
              <a:t>u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60" i="1">
                <a:solidFill>
                  <a:srgbClr val="4C60AC"/>
                </a:solidFill>
                <a:latin typeface="Arial"/>
                <a:cs typeface="Arial"/>
              </a:rPr>
              <a:t>t</a:t>
            </a:r>
            <a:r>
              <a:rPr dirty="0" sz="800" spc="55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a</a:t>
            </a:r>
            <a:r>
              <a:rPr dirty="0" sz="800" spc="15" i="1">
                <a:solidFill>
                  <a:srgbClr val="4C60AC"/>
                </a:solidFill>
                <a:latin typeface="Arial"/>
                <a:cs typeface="Arial"/>
              </a:rPr>
              <a:t>v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ail 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va</a:t>
            </a:r>
            <a:r>
              <a:rPr dirty="0" sz="8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me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plaire</a:t>
            </a:r>
            <a:r>
              <a:rPr dirty="0" sz="800" spc="-4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?</a:t>
            </a:r>
            <a:endParaRPr sz="800">
              <a:latin typeface="Arial"/>
              <a:cs typeface="Arial"/>
            </a:endParaRPr>
          </a:p>
          <a:p>
            <a:pPr algn="just" marL="146685" marR="136525">
              <a:lnSpc>
                <a:spcPct val="104200"/>
              </a:lnSpc>
            </a:pP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Est-ce</a:t>
            </a:r>
            <a:r>
              <a:rPr dirty="0" sz="8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que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15" i="1">
                <a:solidFill>
                  <a:srgbClr val="4C60AC"/>
                </a:solidFill>
                <a:latin typeface="Arial"/>
                <a:cs typeface="Arial"/>
              </a:rPr>
              <a:t>mes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collègues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seront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gentils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? </a:t>
            </a:r>
            <a:r>
              <a:rPr dirty="0" sz="800" spc="-21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-45" i="1">
                <a:solidFill>
                  <a:srgbClr val="4C60AC"/>
                </a:solidFill>
                <a:latin typeface="Arial"/>
                <a:cs typeface="Arial"/>
              </a:rPr>
              <a:t>P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40" i="1">
                <a:solidFill>
                  <a:srgbClr val="4C60AC"/>
                </a:solidFill>
                <a:latin typeface="Arial"/>
                <a:cs typeface="Arial"/>
              </a:rPr>
              <a:t>u</a:t>
            </a:r>
            <a:r>
              <a:rPr dirty="0" sz="800" spc="5" i="1">
                <a:solidFill>
                  <a:srgbClr val="4C60AC"/>
                </a:solidFill>
                <a:latin typeface="Arial"/>
                <a:cs typeface="Arial"/>
              </a:rPr>
              <a:t>r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qu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o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i</a:t>
            </a:r>
            <a:r>
              <a:rPr dirty="0" sz="800" spc="-5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25" i="1">
                <a:solidFill>
                  <a:srgbClr val="4C60AC"/>
                </a:solidFill>
                <a:latin typeface="Arial"/>
                <a:cs typeface="Arial"/>
              </a:rPr>
              <a:t>j</a:t>
            </a:r>
            <a:r>
              <a:rPr dirty="0" sz="800" spc="-15" i="1">
                <a:solidFill>
                  <a:srgbClr val="4C60AC"/>
                </a:solidFill>
                <a:latin typeface="Arial"/>
                <a:cs typeface="Arial"/>
              </a:rPr>
              <a:t>’</a:t>
            </a:r>
            <a:r>
              <a:rPr dirty="0" sz="800" spc="40" i="1">
                <a:solidFill>
                  <a:srgbClr val="4C60AC"/>
                </a:solidFill>
                <a:latin typeface="Arial"/>
                <a:cs typeface="Arial"/>
              </a:rPr>
              <a:t>ai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5" i="1">
                <a:solidFill>
                  <a:srgbClr val="4C60AC"/>
                </a:solidFill>
                <a:latin typeface="Arial"/>
                <a:cs typeface="Arial"/>
              </a:rPr>
              <a:t>si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peur</a:t>
            </a:r>
            <a:r>
              <a:rPr dirty="0" sz="800" spc="-55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0" i="1">
                <a:solidFill>
                  <a:srgbClr val="4C60AC"/>
                </a:solidFill>
                <a:latin typeface="Arial"/>
                <a:cs typeface="Arial"/>
              </a:rPr>
              <a:t>?</a:t>
            </a:r>
            <a:r>
              <a:rPr dirty="0" sz="800" spc="-40" i="1">
                <a:solidFill>
                  <a:srgbClr val="4C60AC"/>
                </a:solidFill>
                <a:latin typeface="Arial"/>
                <a:cs typeface="Arial"/>
              </a:rPr>
              <a:t> </a:t>
            </a:r>
            <a:r>
              <a:rPr dirty="0" sz="800" spc="35" i="1">
                <a:solidFill>
                  <a:srgbClr val="4C60AC"/>
                </a:solidFill>
                <a:latin typeface="Arial"/>
                <a:cs typeface="Arial"/>
              </a:rPr>
              <a:t>Etc.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70610" y="3941533"/>
            <a:ext cx="1951989" cy="330200"/>
          </a:xfrm>
          <a:custGeom>
            <a:avLst/>
            <a:gdLst/>
            <a:ahLst/>
            <a:cxnLst/>
            <a:rect l="l" t="t" r="r" b="b"/>
            <a:pathLst>
              <a:path w="1951989" h="330200">
                <a:moveTo>
                  <a:pt x="1951812" y="152400"/>
                </a:moveTo>
                <a:lnTo>
                  <a:pt x="1145006" y="152400"/>
                </a:lnTo>
                <a:lnTo>
                  <a:pt x="1145006" y="0"/>
                </a:lnTo>
                <a:lnTo>
                  <a:pt x="0" y="0"/>
                </a:lnTo>
                <a:lnTo>
                  <a:pt x="0" y="152400"/>
                </a:lnTo>
                <a:lnTo>
                  <a:pt x="0" y="177800"/>
                </a:lnTo>
                <a:lnTo>
                  <a:pt x="0" y="330200"/>
                </a:lnTo>
                <a:lnTo>
                  <a:pt x="1951812" y="330200"/>
                </a:lnTo>
                <a:lnTo>
                  <a:pt x="1951812" y="152400"/>
                </a:lnTo>
                <a:close/>
              </a:path>
            </a:pathLst>
          </a:custGeom>
          <a:solidFill>
            <a:srgbClr val="F9CE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57910" y="1942649"/>
            <a:ext cx="28219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Quels</a:t>
            </a:r>
            <a:r>
              <a:rPr dirty="0" sz="1800" spc="-8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EB377D"/>
                </a:solidFill>
                <a:latin typeface="Arial"/>
                <a:cs typeface="Arial"/>
              </a:rPr>
              <a:t>m</a:t>
            </a:r>
            <a:r>
              <a:rPr dirty="0" sz="1800" spc="-15" b="1">
                <a:solidFill>
                  <a:srgbClr val="EB377D"/>
                </a:solidFill>
                <a:latin typeface="Arial"/>
                <a:cs typeface="Arial"/>
              </a:rPr>
              <a:t>o</a:t>
            </a:r>
            <a:r>
              <a:rPr dirty="0" sz="1800" spc="100" b="1">
                <a:solidFill>
                  <a:srgbClr val="EB377D"/>
                </a:solidFill>
                <a:latin typeface="Arial"/>
                <a:cs typeface="Arial"/>
              </a:rPr>
              <a:t>ts</a:t>
            </a:r>
            <a:r>
              <a:rPr dirty="0" sz="1800" spc="-90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45" b="1">
                <a:solidFill>
                  <a:srgbClr val="EB377D"/>
                </a:solidFill>
                <a:latin typeface="Arial"/>
                <a:cs typeface="Arial"/>
              </a:rPr>
              <a:t>pour</a:t>
            </a:r>
            <a:r>
              <a:rPr dirty="0" sz="1800" spc="-12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40" b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800" spc="-105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75" b="1">
                <a:solidFill>
                  <a:srgbClr val="EB377D"/>
                </a:solidFill>
                <a:latin typeface="Arial"/>
                <a:cs typeface="Arial"/>
              </a:rPr>
              <a:t>di</a:t>
            </a:r>
            <a:r>
              <a:rPr dirty="0" sz="1800" spc="45" b="1">
                <a:solidFill>
                  <a:srgbClr val="EB377D"/>
                </a:solidFill>
                <a:latin typeface="Arial"/>
                <a:cs typeface="Arial"/>
              </a:rPr>
              <a:t>r</a:t>
            </a:r>
            <a:r>
              <a:rPr dirty="0" sz="1800" spc="50" b="1">
                <a:solidFill>
                  <a:srgbClr val="EB377D"/>
                </a:solidFill>
                <a:latin typeface="Arial"/>
                <a:cs typeface="Arial"/>
              </a:rPr>
              <a:t>e</a:t>
            </a:r>
            <a:r>
              <a:rPr dirty="0" sz="1800" spc="-229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9"/>
              </a:lnSpc>
            </a:pPr>
            <a:r>
              <a:rPr dirty="0" spc="30"/>
              <a:t>Fiche</a:t>
            </a:r>
            <a:r>
              <a:rPr dirty="0" spc="-30"/>
              <a:t> </a:t>
            </a:r>
            <a:r>
              <a:rPr dirty="0" spc="40"/>
              <a:t>péda</a:t>
            </a:r>
            <a:r>
              <a:rPr dirty="0" spc="30"/>
              <a:t>g</a:t>
            </a:r>
            <a:r>
              <a:rPr dirty="0" spc="25"/>
              <a:t>o</a:t>
            </a:r>
            <a:r>
              <a:rPr dirty="0" spc="25"/>
              <a:t>gique</a:t>
            </a:r>
            <a:r>
              <a:rPr dirty="0" spc="-35"/>
              <a:t> </a:t>
            </a:r>
            <a:r>
              <a:rPr dirty="0" spc="20" b="1" i="1">
                <a:latin typeface="Arial"/>
                <a:cs typeface="Arial"/>
              </a:rPr>
              <a:t>Où</a:t>
            </a:r>
            <a:r>
              <a:rPr dirty="0" spc="-55" b="1" i="1">
                <a:latin typeface="Arial"/>
                <a:cs typeface="Arial"/>
              </a:rPr>
              <a:t> </a:t>
            </a:r>
            <a:r>
              <a:rPr dirty="0" b="1" i="1">
                <a:latin typeface="Arial"/>
                <a:cs typeface="Arial"/>
              </a:rPr>
              <a:t>v</a:t>
            </a:r>
            <a:r>
              <a:rPr dirty="0" spc="30" b="1" i="1">
                <a:latin typeface="Arial"/>
                <a:cs typeface="Arial"/>
              </a:rPr>
              <a:t>a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le</a:t>
            </a:r>
            <a:r>
              <a:rPr dirty="0" spc="-40" b="1" i="1">
                <a:latin typeface="Arial"/>
                <a:cs typeface="Arial"/>
              </a:rPr>
              <a:t> </a:t>
            </a:r>
            <a:r>
              <a:rPr dirty="0" spc="15" b="1" i="1">
                <a:latin typeface="Arial"/>
                <a:cs typeface="Arial"/>
              </a:rPr>
              <a:t>m</a:t>
            </a:r>
            <a:r>
              <a:rPr dirty="0" spc="5" b="1" i="1">
                <a:latin typeface="Arial"/>
                <a:cs typeface="Arial"/>
              </a:rPr>
              <a:t>o</a:t>
            </a:r>
            <a:r>
              <a:rPr dirty="0" spc="15" b="1" i="1">
                <a:latin typeface="Arial"/>
                <a:cs typeface="Arial"/>
              </a:rPr>
              <a:t>nde</a:t>
            </a: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600" spc="35" b="1">
                <a:solidFill>
                  <a:srgbClr val="4C60AC"/>
                </a:solidFill>
                <a:latin typeface="Tahoma"/>
                <a:cs typeface="Tahoma"/>
              </a:rPr>
              <a:t>N</a:t>
            </a:r>
            <a:r>
              <a:rPr dirty="0" sz="600" b="1">
                <a:solidFill>
                  <a:srgbClr val="4C60AC"/>
                </a:solidFill>
                <a:latin typeface="Tahoma"/>
                <a:cs typeface="Tahoma"/>
              </a:rPr>
              <a:t>IVE</a:t>
            </a:r>
            <a:r>
              <a:rPr dirty="0" sz="600" spc="40" b="1">
                <a:solidFill>
                  <a:srgbClr val="4C60AC"/>
                </a:solidFill>
                <a:latin typeface="Tahoma"/>
                <a:cs typeface="Tahoma"/>
              </a:rPr>
              <a:t>A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U</a:t>
            </a:r>
            <a:r>
              <a:rPr dirty="0" sz="600" spc="-35" b="1">
                <a:solidFill>
                  <a:srgbClr val="4C60AC"/>
                </a:solidFill>
                <a:latin typeface="Tahoma"/>
                <a:cs typeface="Tahoma"/>
              </a:rPr>
              <a:t> </a:t>
            </a:r>
            <a:r>
              <a:rPr dirty="0" sz="600" spc="10" b="1">
                <a:solidFill>
                  <a:srgbClr val="4C60AC"/>
                </a:solidFill>
                <a:latin typeface="Tahoma"/>
                <a:cs typeface="Tahoma"/>
              </a:rPr>
              <a:t>B</a:t>
            </a:r>
            <a:r>
              <a:rPr dirty="0" sz="600" spc="-130" b="1">
                <a:solidFill>
                  <a:srgbClr val="4C60AC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000" spc="5" b="1">
                <a:latin typeface="Tahoma"/>
                <a:cs typeface="Tahoma"/>
              </a:rPr>
              <a:t>p</a:t>
            </a:r>
            <a:r>
              <a:rPr dirty="0" sz="1000" spc="-15" b="1">
                <a:latin typeface="Tahoma"/>
                <a:cs typeface="Tahoma"/>
              </a:rPr>
              <a:t>a</a:t>
            </a:r>
            <a:r>
              <a:rPr dirty="0" sz="1000" spc="-35" b="1">
                <a:latin typeface="Tahoma"/>
                <a:cs typeface="Tahoma"/>
              </a:rPr>
              <a:t>g</a:t>
            </a:r>
            <a:r>
              <a:rPr dirty="0" sz="1000" spc="-10" b="1">
                <a:latin typeface="Tahoma"/>
                <a:cs typeface="Tahoma"/>
              </a:rPr>
              <a:t>e</a:t>
            </a:r>
            <a:r>
              <a:rPr dirty="0" sz="1000" spc="-65" b="1">
                <a:latin typeface="Tahoma"/>
                <a:cs typeface="Tahoma"/>
              </a:rPr>
              <a:t> </a:t>
            </a:r>
            <a:fld id="{81D60167-4931-47E6-BA6A-407CBD079E47}" type="slidenum">
              <a:rPr dirty="0" sz="1000" spc="50" b="1">
                <a:latin typeface="Tahoma"/>
                <a:cs typeface="Tahoma"/>
              </a:rPr>
              <a:t>4</a:t>
            </a:fld>
            <a:r>
              <a:rPr dirty="0" sz="1000" spc="-295" b="1">
                <a:latin typeface="Tahoma"/>
                <a:cs typeface="Tahoma"/>
              </a:rPr>
              <a:t>/</a:t>
            </a:r>
            <a:r>
              <a:rPr dirty="0" sz="1000" spc="50" b="1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69639" y="3592669"/>
            <a:ext cx="6680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30" b="1">
                <a:solidFill>
                  <a:srgbClr val="EB377D"/>
                </a:solidFill>
                <a:latin typeface="Tahoma"/>
                <a:cs typeface="Tahoma"/>
              </a:rPr>
              <a:t>Où</a:t>
            </a:r>
            <a:r>
              <a:rPr dirty="0" sz="1800" spc="-150" b="1">
                <a:solidFill>
                  <a:srgbClr val="EB377D"/>
                </a:solidFill>
                <a:latin typeface="Tahoma"/>
                <a:cs typeface="Tahoma"/>
              </a:rPr>
              <a:t> </a:t>
            </a:r>
            <a:r>
              <a:rPr dirty="0" sz="1800" spc="-35" b="1">
                <a:solidFill>
                  <a:srgbClr val="EB377D"/>
                </a:solidFill>
                <a:latin typeface="Tahoma"/>
                <a:cs typeface="Tahoma"/>
              </a:rPr>
              <a:t>v</a:t>
            </a:r>
            <a:r>
              <a:rPr dirty="0" sz="1800" spc="-10" b="1">
                <a:solidFill>
                  <a:srgbClr val="EB377D"/>
                </a:solidFill>
                <a:latin typeface="Tahoma"/>
                <a:cs typeface="Tahoma"/>
              </a:rPr>
              <a:t>a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69639" y="3821269"/>
            <a:ext cx="12306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0" b="1">
                <a:solidFill>
                  <a:srgbClr val="EB377D"/>
                </a:solidFill>
                <a:latin typeface="Arial"/>
                <a:cs typeface="Arial"/>
              </a:rPr>
              <a:t>le</a:t>
            </a:r>
            <a:r>
              <a:rPr dirty="0" sz="1800" spc="-90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35" b="1">
                <a:solidFill>
                  <a:srgbClr val="EB377D"/>
                </a:solidFill>
                <a:latin typeface="Arial"/>
                <a:cs typeface="Arial"/>
              </a:rPr>
              <a:t>monde</a:t>
            </a:r>
            <a:r>
              <a:rPr dirty="0" sz="1800" spc="-229" b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EB377D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82339" y="4181401"/>
            <a:ext cx="1845310" cy="482600"/>
          </a:xfrm>
          <a:prstGeom prst="rect">
            <a:avLst/>
          </a:prstGeom>
          <a:solidFill>
            <a:srgbClr val="F9CED6"/>
          </a:solidFill>
        </p:spPr>
        <p:txBody>
          <a:bodyPr wrap="square" lIns="0" tIns="5080" rIns="0" bIns="0" rtlCol="0" vert="horz">
            <a:spAutoFit/>
          </a:bodyPr>
          <a:lstStyle/>
          <a:p>
            <a:pPr marL="26034" marR="17145" indent="-1270">
              <a:lnSpc>
                <a:spcPts val="1200"/>
              </a:lnSpc>
              <a:spcBef>
                <a:spcPts val="40"/>
              </a:spcBef>
            </a:pPr>
            <a:r>
              <a:rPr dirty="0" sz="900" spc="45" i="1">
                <a:solidFill>
                  <a:srgbClr val="EB377D"/>
                </a:solidFill>
                <a:latin typeface="Arial"/>
                <a:cs typeface="Arial"/>
              </a:rPr>
              <a:t>Cochez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problèmes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concernés </a:t>
            </a:r>
            <a:r>
              <a:rPr dirty="0" sz="900" spc="-23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55" i="1">
                <a:solidFill>
                  <a:srgbClr val="EB377D"/>
                </a:solidFill>
                <a:latin typeface="Arial"/>
                <a:cs typeface="Arial"/>
              </a:rPr>
              <a:t>par</a:t>
            </a:r>
            <a:r>
              <a:rPr dirty="0" sz="900" spc="-6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Arial"/>
                <a:cs typeface="Arial"/>
              </a:rPr>
              <a:t>les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0" i="1">
                <a:solidFill>
                  <a:srgbClr val="EB377D"/>
                </a:solidFill>
                <a:latin typeface="Arial"/>
                <a:cs typeface="Arial"/>
              </a:rPr>
              <a:t>que</a:t>
            </a:r>
            <a:r>
              <a:rPr dirty="0" sz="900" spc="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40" i="1">
                <a:solidFill>
                  <a:srgbClr val="EB377D"/>
                </a:solidFill>
                <a:latin typeface="Arial"/>
                <a:cs typeface="Arial"/>
              </a:rPr>
              <a:t>tio</a:t>
            </a:r>
            <a:r>
              <a:rPr dirty="0" sz="900" spc="60" i="1">
                <a:solidFill>
                  <a:srgbClr val="EB377D"/>
                </a:solidFill>
                <a:latin typeface="Arial"/>
                <a:cs typeface="Arial"/>
              </a:rPr>
              <a:t>n</a:t>
            </a:r>
            <a:r>
              <a:rPr dirty="0" sz="900" spc="-2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-4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25" i="1">
                <a:solidFill>
                  <a:srgbClr val="EB377D"/>
                </a:solidFill>
                <a:latin typeface="Arial"/>
                <a:cs typeface="Arial"/>
              </a:rPr>
              <a:t>po</a:t>
            </a:r>
            <a:r>
              <a:rPr dirty="0" sz="900" spc="15" i="1">
                <a:solidFill>
                  <a:srgbClr val="EB377D"/>
                </a:solidFill>
                <a:latin typeface="Arial"/>
                <a:cs typeface="Arial"/>
              </a:rPr>
              <a:t>s</a:t>
            </a:r>
            <a:r>
              <a:rPr dirty="0" sz="900" spc="5" i="1">
                <a:solidFill>
                  <a:srgbClr val="EB377D"/>
                </a:solidFill>
                <a:latin typeface="Arial"/>
                <a:cs typeface="Arial"/>
              </a:rPr>
              <a:t>ées</a:t>
            </a:r>
            <a:r>
              <a:rPr dirty="0" sz="900" spc="-55" i="1">
                <a:solidFill>
                  <a:srgbClr val="EB377D"/>
                </a:solidFill>
                <a:latin typeface="Arial"/>
                <a:cs typeface="Arial"/>
              </a:rPr>
              <a:t> </a:t>
            </a:r>
            <a:r>
              <a:rPr dirty="0" sz="900" spc="30" i="1">
                <a:solidFill>
                  <a:srgbClr val="EB377D"/>
                </a:solidFill>
                <a:latin typeface="Arial"/>
                <a:cs typeface="Arial"/>
              </a:rPr>
              <a:t>dans</a:t>
            </a:r>
            <a:endParaRPr sz="900">
              <a:latin typeface="Arial"/>
              <a:cs typeface="Arial"/>
            </a:endParaRPr>
          </a:p>
          <a:p>
            <a:pPr marL="26034">
              <a:lnSpc>
                <a:spcPct val="100000"/>
              </a:lnSpc>
              <a:spcBef>
                <a:spcPts val="60"/>
              </a:spcBef>
            </a:pPr>
            <a:r>
              <a:rPr dirty="0" sz="900" spc="15" i="1">
                <a:solidFill>
                  <a:srgbClr val="EB377D"/>
                </a:solidFill>
                <a:latin typeface="Trebuchet MS"/>
                <a:cs typeface="Trebuchet MS"/>
              </a:rPr>
              <a:t>la</a:t>
            </a:r>
            <a:r>
              <a:rPr dirty="0" sz="9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35" i="1">
                <a:solidFill>
                  <a:srgbClr val="EB377D"/>
                </a:solidFill>
                <a:latin typeface="Trebuchet MS"/>
                <a:cs typeface="Trebuchet MS"/>
              </a:rPr>
              <a:t>chanson.</a:t>
            </a:r>
            <a:r>
              <a:rPr dirty="0" sz="900" spc="-9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Trebuchet MS"/>
                <a:cs typeface="Trebuchet MS"/>
              </a:rPr>
              <a:t>Justifiez</a:t>
            </a:r>
            <a:r>
              <a:rPr dirty="0" sz="900" spc="-8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10" i="1">
                <a:solidFill>
                  <a:srgbClr val="EB377D"/>
                </a:solidFill>
                <a:latin typeface="Trebuchet MS"/>
                <a:cs typeface="Trebuchet MS"/>
              </a:rPr>
              <a:t>votre</a:t>
            </a:r>
            <a:r>
              <a:rPr dirty="0" sz="900" spc="-75" i="1">
                <a:solidFill>
                  <a:srgbClr val="EB377D"/>
                </a:solidFill>
                <a:latin typeface="Trebuchet MS"/>
                <a:cs typeface="Trebuchet MS"/>
              </a:rPr>
              <a:t> </a:t>
            </a:r>
            <a:r>
              <a:rPr dirty="0" sz="900" spc="5" i="1">
                <a:solidFill>
                  <a:srgbClr val="EB377D"/>
                </a:solidFill>
                <a:latin typeface="Trebuchet MS"/>
                <a:cs typeface="Trebuchet MS"/>
              </a:rPr>
              <a:t>choix.</a:t>
            </a:r>
            <a:endParaRPr sz="900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675" y="6757709"/>
            <a:ext cx="88900" cy="29013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575"/>
              </a:lnSpc>
            </a:pPr>
            <a:r>
              <a:rPr dirty="0" sz="500" spc="10">
                <a:solidFill>
                  <a:srgbClr val="A3A7D4"/>
                </a:solidFill>
                <a:latin typeface="Tahoma"/>
                <a:cs typeface="Tahoma"/>
              </a:rPr>
              <a:t>design</a:t>
            </a:r>
            <a:r>
              <a:rPr dirty="0" sz="500" spc="-4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-65">
                <a:solidFill>
                  <a:srgbClr val="A3A7D4"/>
                </a:solidFill>
                <a:latin typeface="Tahoma"/>
                <a:cs typeface="Tahoma"/>
              </a:rPr>
              <a:t>:</a:t>
            </a:r>
            <a:r>
              <a:rPr dirty="0" sz="500" spc="-45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  <a:hlinkClick r:id="rId4"/>
              </a:rPr>
              <a:t>www.athoms.fr</a:t>
            </a:r>
            <a:r>
              <a:rPr dirty="0" sz="500" spc="5">
                <a:solidFill>
                  <a:srgbClr val="A3A7D4"/>
                </a:solidFill>
                <a:latin typeface="Tahoma"/>
                <a:cs typeface="Tahoma"/>
              </a:rPr>
              <a:t>  </a:t>
            </a:r>
            <a:r>
              <a:rPr dirty="0" sz="500" spc="120">
                <a:solidFill>
                  <a:srgbClr val="A3A7D4"/>
                </a:solidFill>
                <a:latin typeface="Tahoma"/>
                <a:cs typeface="Tahoma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Fiche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réalisée</a:t>
            </a:r>
            <a:r>
              <a:rPr dirty="0" sz="500" spc="-15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20">
                <a:solidFill>
                  <a:srgbClr val="4C60AC"/>
                </a:solidFill>
                <a:latin typeface="Microsoft Sans Serif"/>
                <a:cs typeface="Microsoft Sans Serif"/>
              </a:rPr>
              <a:t>par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5">
                <a:solidFill>
                  <a:srgbClr val="4C60AC"/>
                </a:solidFill>
                <a:latin typeface="Microsoft Sans Serif"/>
                <a:cs typeface="Microsoft Sans Serif"/>
              </a:rPr>
              <a:t>Margot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>
                <a:solidFill>
                  <a:srgbClr val="4C60AC"/>
                </a:solidFill>
                <a:latin typeface="Microsoft Sans Serif"/>
                <a:cs typeface="Microsoft Sans Serif"/>
              </a:rPr>
              <a:t>Bonvallet,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CAVILAM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40">
                <a:solidFill>
                  <a:srgbClr val="4C60AC"/>
                </a:solidFill>
                <a:latin typeface="Microsoft Sans Serif"/>
                <a:cs typeface="Microsoft Sans Serif"/>
              </a:rPr>
              <a:t>–</a:t>
            </a:r>
            <a:r>
              <a:rPr dirty="0" sz="500" spc="-2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Alliance</a:t>
            </a:r>
            <a:r>
              <a:rPr dirty="0" sz="500" spc="-1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5">
                <a:solidFill>
                  <a:srgbClr val="4C60AC"/>
                </a:solidFill>
                <a:latin typeface="Microsoft Sans Serif"/>
                <a:cs typeface="Microsoft Sans Serif"/>
              </a:rPr>
              <a:t>française,</a:t>
            </a:r>
            <a:r>
              <a:rPr dirty="0" sz="500" spc="-30">
                <a:solidFill>
                  <a:srgbClr val="4C60AC"/>
                </a:solidFill>
                <a:latin typeface="Microsoft Sans Serif"/>
                <a:cs typeface="Microsoft Sans Serif"/>
              </a:rPr>
              <a:t> </a:t>
            </a:r>
            <a:r>
              <a:rPr dirty="0" sz="500" spc="10">
                <a:solidFill>
                  <a:srgbClr val="4C60AC"/>
                </a:solidFill>
                <a:latin typeface="Microsoft Sans Serif"/>
                <a:cs typeface="Microsoft Sans Serif"/>
              </a:rPr>
              <a:t>Vichy</a:t>
            </a:r>
            <a:endParaRPr sz="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616AB477944E40BC3673E240C75087" ma:contentTypeVersion="10" ma:contentTypeDescription="Crée un document." ma:contentTypeScope="" ma:versionID="1bca6248b78360d69669ecf0e931ab7f">
  <xsd:schema xmlns:xsd="http://www.w3.org/2001/XMLSchema" xmlns:xs="http://www.w3.org/2001/XMLSchema" xmlns:p="http://schemas.microsoft.com/office/2006/metadata/properties" xmlns:ns2="935ad775-f984-45a7-b231-58f3cfa609e1" xmlns:ns3="a0ff0703-dc0c-4a52-9a64-3f6cf26d1efb" targetNamespace="http://schemas.microsoft.com/office/2006/metadata/properties" ma:root="true" ma:fieldsID="9e532c589581e501c80320787b2b7902" ns2:_="" ns3:_="">
    <xsd:import namespace="935ad775-f984-45a7-b231-58f3cfa609e1"/>
    <xsd:import namespace="a0ff0703-dc0c-4a52-9a64-3f6cf26d1e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ad775-f984-45a7-b231-58f3cfa609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bae3e488-10cf-462d-9ad7-b947633854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f0703-dc0c-4a52-9a64-3f6cf26d1efb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505b773-91db-489d-a14c-6fb503dff62d}" ma:internalName="TaxCatchAll" ma:showField="CatchAllData" ma:web="a0ff0703-dc0c-4a52-9a64-3f6cf26d1e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ff0703-dc0c-4a52-9a64-3f6cf26d1efb" xsi:nil="true"/>
    <lcf76f155ced4ddcb4097134ff3c332f xmlns="935ad775-f984-45a7-b231-58f3cfa609e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F572123-F453-43EC-B9C4-8F06B5E0DE18}"/>
</file>

<file path=customXml/itemProps2.xml><?xml version="1.0" encoding="utf-8"?>
<ds:datastoreItem xmlns:ds="http://schemas.openxmlformats.org/officeDocument/2006/customXml" ds:itemID="{74E921E5-AFB3-4E00-ABEA-786C52ED6583}"/>
</file>

<file path=customXml/itemProps3.xml><?xml version="1.0" encoding="utf-8"?>
<ds:datastoreItem xmlns:ds="http://schemas.openxmlformats.org/officeDocument/2006/customXml" ds:itemID="{22CA7396-E383-492F-B18D-64AED4AC913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2022-05-31T10:24:31Z</dcterms:created>
  <dcterms:modified xsi:type="dcterms:W3CDTF">2022-05-31T10:24:31Z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2018-03-05T00:00:00Z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2022-05-31T00:00:00Z</vt:filetime>
  </property>
  <property fmtid="{D5CDD505-2E9C-101B-9397-08002B2CF9AE}" pid="5" name="ContentTypeId">
    <vt:lpwstr>0x01010031616AB477944E40BC3673E240C75087</vt:lpwstr>
  </property>
</Properties>
</file>