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40695"/>
            <a:ext cx="7559039" cy="54711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" y="0"/>
            <a:ext cx="7543799" cy="106801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140695"/>
            <a:ext cx="7559039" cy="5471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2805" y="794448"/>
            <a:ext cx="2077239" cy="826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9" Type="http://schemas.openxmlformats.org/officeDocument/2006/relationships/image" Target="../media/image1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g"/><Relationship Id="rId10" Type="http://schemas.openxmlformats.org/officeDocument/2006/relationships/image" Target="../media/image1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29.png"/><Relationship Id="rId19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3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31.png"/><Relationship Id="rId11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2805" y="1843586"/>
            <a:ext cx="3308350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Roboto"/>
                <a:cs typeface="Roboto"/>
              </a:rPr>
              <a:t>J'habite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une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ville</a:t>
            </a:r>
            <a:r>
              <a:rPr dirty="0" sz="1000" spc="-1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nouvelle,</a:t>
            </a:r>
            <a:r>
              <a:rPr dirty="0" sz="1000" spc="1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je </a:t>
            </a:r>
            <a:r>
              <a:rPr dirty="0" sz="1000" spc="-15">
                <a:latin typeface="Roboto"/>
                <a:cs typeface="Roboto"/>
              </a:rPr>
              <a:t>suis</a:t>
            </a:r>
            <a:r>
              <a:rPr dirty="0" sz="1000" spc="-10">
                <a:latin typeface="Roboto"/>
                <a:cs typeface="Roboto"/>
              </a:rPr>
              <a:t> jogger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militant</a:t>
            </a:r>
            <a:endParaRPr sz="10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5">
                <a:latin typeface="Roboto"/>
                <a:cs typeface="Roboto"/>
              </a:rPr>
              <a:t>Elle</a:t>
            </a:r>
            <a:r>
              <a:rPr dirty="0" sz="1000" spc="-10">
                <a:latin typeface="Roboto"/>
                <a:cs typeface="Roboto"/>
              </a:rPr>
              <a:t> est </a:t>
            </a:r>
            <a:r>
              <a:rPr dirty="0" sz="1000" spc="-15">
                <a:latin typeface="Roboto"/>
                <a:cs typeface="Roboto"/>
              </a:rPr>
              <a:t>plus</a:t>
            </a:r>
            <a:r>
              <a:rPr dirty="0" sz="1000" spc="-10">
                <a:latin typeface="Roboto"/>
                <a:cs typeface="Roboto"/>
              </a:rPr>
              <a:t> propre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que </a:t>
            </a:r>
            <a:r>
              <a:rPr dirty="0" sz="1000" spc="-5">
                <a:latin typeface="Roboto"/>
                <a:cs typeface="Roboto"/>
              </a:rPr>
              <a:t>belle,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on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confond</a:t>
            </a:r>
            <a:r>
              <a:rPr dirty="0" sz="1000" spc="2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les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deux </a:t>
            </a:r>
            <a:r>
              <a:rPr dirty="0" sz="1000" spc="-15">
                <a:latin typeface="Roboto"/>
                <a:cs typeface="Roboto"/>
              </a:rPr>
              <a:t>souvent </a:t>
            </a:r>
            <a:r>
              <a:rPr dirty="0" sz="1000" spc="-229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Sur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la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piste,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je </a:t>
            </a:r>
            <a:r>
              <a:rPr dirty="0" sz="1000" spc="-15">
                <a:latin typeface="Roboto"/>
                <a:cs typeface="Roboto"/>
              </a:rPr>
              <a:t>tourne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autour</a:t>
            </a:r>
            <a:r>
              <a:rPr dirty="0" sz="1000" spc="1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du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lac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artificiel</a:t>
            </a:r>
            <a:endParaRPr sz="1000">
              <a:latin typeface="Roboto"/>
              <a:cs typeface="Roboto"/>
            </a:endParaRPr>
          </a:p>
          <a:p>
            <a:pPr marL="12700" marR="1562735">
              <a:lnSpc>
                <a:spcPct val="100000"/>
              </a:lnSpc>
            </a:pPr>
            <a:r>
              <a:rPr dirty="0" sz="1000">
                <a:latin typeface="Roboto"/>
                <a:cs typeface="Roboto"/>
              </a:rPr>
              <a:t>Je</a:t>
            </a:r>
            <a:r>
              <a:rPr dirty="0" sz="1000" spc="-2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poste,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on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like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mon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parcours </a:t>
            </a:r>
            <a:r>
              <a:rPr dirty="0" sz="1000" spc="-235">
                <a:latin typeface="Roboto"/>
                <a:cs typeface="Roboto"/>
              </a:rPr>
              <a:t> </a:t>
            </a:r>
            <a:r>
              <a:rPr dirty="0" sz="1000" spc="-35">
                <a:latin typeface="Roboto"/>
                <a:cs typeface="Roboto"/>
              </a:rPr>
              <a:t>Est-ce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que</a:t>
            </a:r>
            <a:r>
              <a:rPr dirty="0" sz="1000" spc="-15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c'est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bien</a:t>
            </a:r>
            <a:r>
              <a:rPr dirty="0" sz="1000" spc="-15">
                <a:latin typeface="Roboto"/>
                <a:cs typeface="Roboto"/>
              </a:rPr>
              <a:t> </a:t>
            </a:r>
            <a:r>
              <a:rPr dirty="0" sz="1000" spc="-5">
                <a:latin typeface="Roboto"/>
                <a:cs typeface="Roboto"/>
              </a:rPr>
              <a:t>réel</a:t>
            </a:r>
            <a:r>
              <a:rPr dirty="0" sz="1000" spc="-2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?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2805" y="2758123"/>
            <a:ext cx="42608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Roboto"/>
                <a:cs typeface="Roboto"/>
              </a:rPr>
              <a:t>Refrain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4668" y="3062969"/>
            <a:ext cx="3639185" cy="17011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 marR="711835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Roboto"/>
                <a:cs typeface="Roboto"/>
              </a:rPr>
              <a:t>J'accélère</a:t>
            </a:r>
            <a:r>
              <a:rPr dirty="0" sz="1000" spc="2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le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rythme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sentir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cogner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dans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5">
                <a:latin typeface="Roboto"/>
                <a:cs typeface="Roboto"/>
              </a:rPr>
              <a:t>ma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poitrine </a:t>
            </a:r>
            <a:r>
              <a:rPr dirty="0" sz="1000" spc="-229">
                <a:latin typeface="Roboto"/>
                <a:cs typeface="Roboto"/>
              </a:rPr>
              <a:t> </a:t>
            </a:r>
            <a:r>
              <a:rPr dirty="0" sz="1000">
                <a:latin typeface="Roboto"/>
                <a:cs typeface="Roboto"/>
              </a:rPr>
              <a:t>Je</a:t>
            </a:r>
            <a:r>
              <a:rPr dirty="0" sz="1000" spc="-15">
                <a:latin typeface="Roboto"/>
                <a:cs typeface="Roboto"/>
              </a:rPr>
              <a:t> cours</a:t>
            </a:r>
            <a:r>
              <a:rPr dirty="0" sz="1000" spc="25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un</a:t>
            </a:r>
            <a:r>
              <a:rPr dirty="0" sz="1000" spc="-10">
                <a:latin typeface="Roboto"/>
                <a:cs typeface="Roboto"/>
              </a:rPr>
              <a:t> peu </a:t>
            </a:r>
            <a:r>
              <a:rPr dirty="0" sz="1000" spc="-15">
                <a:latin typeface="Roboto"/>
                <a:cs typeface="Roboto"/>
              </a:rPr>
              <a:t>plus vite</a:t>
            </a:r>
            <a:endParaRPr sz="1000">
              <a:latin typeface="Roboto"/>
              <a:cs typeface="Roboto"/>
            </a:endParaRPr>
          </a:p>
          <a:p>
            <a:pPr marL="50800" marR="1706245">
              <a:lnSpc>
                <a:spcPct val="100000"/>
              </a:lnSpc>
            </a:pPr>
            <a:r>
              <a:rPr dirty="0" sz="1000" spc="-15">
                <a:latin typeface="Roboto"/>
                <a:cs typeface="Roboto"/>
              </a:rPr>
              <a:t>Que </a:t>
            </a:r>
            <a:r>
              <a:rPr dirty="0" sz="1000" spc="-10">
                <a:latin typeface="Roboto"/>
                <a:cs typeface="Roboto"/>
              </a:rPr>
              <a:t>mon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cœur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enfin</a:t>
            </a:r>
            <a:r>
              <a:rPr dirty="0" sz="1000" spc="-2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tambourine</a:t>
            </a:r>
            <a:r>
              <a:rPr dirty="0" baseline="25641" sz="975" spc="-15">
                <a:latin typeface="Roboto"/>
                <a:cs typeface="Roboto"/>
              </a:rPr>
              <a:t>1 </a:t>
            </a:r>
            <a:r>
              <a:rPr dirty="0" baseline="25641" sz="975" spc="-217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Palpite</a:t>
            </a:r>
            <a:r>
              <a:rPr dirty="0" baseline="25641" sz="975" spc="-15">
                <a:latin typeface="Roboto"/>
                <a:cs typeface="Roboto"/>
              </a:rPr>
              <a:t>2</a:t>
            </a:r>
            <a:endParaRPr baseline="25641" sz="975">
              <a:latin typeface="Roboto"/>
              <a:cs typeface="Roboto"/>
            </a:endParaRPr>
          </a:p>
          <a:p>
            <a:pPr marL="50800" marR="1771014">
              <a:lnSpc>
                <a:spcPts val="1200"/>
              </a:lnSpc>
              <a:spcBef>
                <a:spcPts val="40"/>
              </a:spcBef>
            </a:pPr>
            <a:r>
              <a:rPr dirty="0" sz="1000" spc="-15">
                <a:latin typeface="Roboto"/>
                <a:cs typeface="Roboto"/>
              </a:rPr>
              <a:t>Marathonien</a:t>
            </a:r>
            <a:r>
              <a:rPr dirty="0" sz="1000" spc="3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à </a:t>
            </a:r>
            <a:r>
              <a:rPr dirty="0" sz="1000" spc="-15">
                <a:latin typeface="Roboto"/>
                <a:cs typeface="Roboto"/>
              </a:rPr>
              <a:t>la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petite</a:t>
            </a:r>
            <a:r>
              <a:rPr dirty="0" sz="1000" spc="-2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semaine </a:t>
            </a:r>
            <a:r>
              <a:rPr dirty="0" sz="1000" spc="-229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Marathonien</a:t>
            </a:r>
            <a:r>
              <a:rPr dirty="0" sz="1000" spc="30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un</a:t>
            </a:r>
            <a:r>
              <a:rPr dirty="0" sz="1000" spc="-1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peu</a:t>
            </a:r>
            <a:r>
              <a:rPr dirty="0" sz="1000" spc="-1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à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la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traîne</a:t>
            </a:r>
            <a:r>
              <a:rPr dirty="0" baseline="25641" sz="975" spc="-15">
                <a:latin typeface="Roboto"/>
                <a:cs typeface="Roboto"/>
              </a:rPr>
              <a:t>3</a:t>
            </a:r>
            <a:endParaRPr baseline="25641" sz="975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Roboto"/>
              <a:cs typeface="Roboto"/>
            </a:endParaRPr>
          </a:p>
          <a:p>
            <a:pPr marL="50800" marR="43180">
              <a:lnSpc>
                <a:spcPct val="100000"/>
              </a:lnSpc>
              <a:spcBef>
                <a:spcPts val="5"/>
              </a:spcBef>
            </a:pPr>
            <a:r>
              <a:rPr dirty="0" sz="1000" spc="-15">
                <a:latin typeface="Roboto"/>
                <a:cs typeface="Roboto"/>
              </a:rPr>
              <a:t>J'aime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voir</a:t>
            </a:r>
            <a:r>
              <a:rPr dirty="0" sz="1000" spc="2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cavaler</a:t>
            </a:r>
            <a:r>
              <a:rPr dirty="0" baseline="25641" sz="975" spc="-22">
                <a:latin typeface="Roboto"/>
                <a:cs typeface="Roboto"/>
              </a:rPr>
              <a:t>4</a:t>
            </a:r>
            <a:r>
              <a:rPr dirty="0" baseline="25641" sz="975" spc="179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les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nouveaux</a:t>
            </a:r>
            <a:r>
              <a:rPr dirty="0" sz="1000" spc="2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après</a:t>
            </a:r>
            <a:r>
              <a:rPr dirty="0" sz="1000" spc="1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les</a:t>
            </a:r>
            <a:r>
              <a:rPr dirty="0" sz="1000" spc="-5">
                <a:latin typeface="Roboto"/>
                <a:cs typeface="Roboto"/>
              </a:rPr>
              <a:t> fêtes</a:t>
            </a:r>
            <a:r>
              <a:rPr dirty="0" sz="1000" spc="-10">
                <a:latin typeface="Roboto"/>
                <a:cs typeface="Roboto"/>
              </a:rPr>
              <a:t> </a:t>
            </a:r>
            <a:r>
              <a:rPr dirty="0" sz="1000" spc="-5">
                <a:latin typeface="Roboto"/>
                <a:cs typeface="Roboto"/>
              </a:rPr>
              <a:t>de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fin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d'année </a:t>
            </a:r>
            <a:r>
              <a:rPr dirty="0" sz="1000" spc="-23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Ils s'entraînent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5">
                <a:latin typeface="Roboto"/>
                <a:cs typeface="Roboto"/>
              </a:rPr>
              <a:t>comme</a:t>
            </a:r>
            <a:r>
              <a:rPr dirty="0" sz="1000" spc="10">
                <a:latin typeface="Roboto"/>
                <a:cs typeface="Roboto"/>
              </a:rPr>
              <a:t> </a:t>
            </a:r>
            <a:r>
              <a:rPr dirty="0" sz="1000" spc="-5">
                <a:latin typeface="Roboto"/>
                <a:cs typeface="Roboto"/>
              </a:rPr>
              <a:t>des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pros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jusqu'à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presque</a:t>
            </a:r>
            <a:r>
              <a:rPr dirty="0" sz="1000" spc="-15">
                <a:latin typeface="Roboto"/>
                <a:cs typeface="Roboto"/>
              </a:rPr>
              <a:t> </a:t>
            </a:r>
            <a:r>
              <a:rPr dirty="0" sz="1000" spc="-30">
                <a:latin typeface="Roboto"/>
                <a:cs typeface="Roboto"/>
              </a:rPr>
              <a:t>mi-janvier </a:t>
            </a:r>
            <a:r>
              <a:rPr dirty="0" sz="1000" spc="-2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Parfois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une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jolie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athlète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ravive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les forçats</a:t>
            </a:r>
            <a:r>
              <a:rPr dirty="0" sz="1000" spc="4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du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sentier</a:t>
            </a:r>
            <a:endParaRPr sz="1000">
              <a:latin typeface="Roboto"/>
              <a:cs typeface="Roboto"/>
            </a:endParaRPr>
          </a:p>
          <a:p>
            <a:pPr marL="50800">
              <a:lnSpc>
                <a:spcPct val="100000"/>
              </a:lnSpc>
            </a:pPr>
            <a:r>
              <a:rPr dirty="0" sz="1000" spc="-15">
                <a:latin typeface="Roboto"/>
                <a:cs typeface="Roboto"/>
              </a:rPr>
              <a:t>On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5">
                <a:latin typeface="Roboto"/>
                <a:cs typeface="Roboto"/>
              </a:rPr>
              <a:t>bombe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le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torse,</a:t>
            </a:r>
            <a:r>
              <a:rPr dirty="0" sz="1000" spc="2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relève </a:t>
            </a:r>
            <a:r>
              <a:rPr dirty="0" sz="1000" spc="-15">
                <a:latin typeface="Roboto"/>
                <a:cs typeface="Roboto"/>
              </a:rPr>
              <a:t>la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tête,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on</a:t>
            </a:r>
            <a:r>
              <a:rPr dirty="0" sz="1000" spc="1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est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5">
                <a:latin typeface="Roboto"/>
                <a:cs typeface="Roboto"/>
              </a:rPr>
              <a:t>des</a:t>
            </a:r>
            <a:r>
              <a:rPr dirty="0" sz="1000" spc="-1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lévriers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2768" y="4891700"/>
            <a:ext cx="42608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Roboto"/>
                <a:cs typeface="Roboto"/>
              </a:rPr>
              <a:t>Refrain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4668" y="5196546"/>
            <a:ext cx="3418204" cy="1548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Roboto"/>
                <a:cs typeface="Roboto"/>
              </a:rPr>
              <a:t>J'accélère</a:t>
            </a:r>
            <a:r>
              <a:rPr dirty="0" sz="1000" spc="2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le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rythme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sentir</a:t>
            </a:r>
            <a:r>
              <a:rPr dirty="0" sz="1000" spc="-10">
                <a:latin typeface="Roboto"/>
                <a:cs typeface="Roboto"/>
              </a:rPr>
              <a:t> cogner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dans</a:t>
            </a:r>
            <a:r>
              <a:rPr dirty="0" sz="1000" spc="20">
                <a:latin typeface="Roboto"/>
                <a:cs typeface="Roboto"/>
              </a:rPr>
              <a:t> </a:t>
            </a:r>
            <a:r>
              <a:rPr dirty="0" sz="1000" spc="-5">
                <a:latin typeface="Roboto"/>
                <a:cs typeface="Roboto"/>
              </a:rPr>
              <a:t>ma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poitrine</a:t>
            </a:r>
            <a:endParaRPr sz="1000">
              <a:latin typeface="Roboto"/>
              <a:cs typeface="Roboto"/>
            </a:endParaRPr>
          </a:p>
          <a:p>
            <a:pPr marL="50800" marR="121285">
              <a:lnSpc>
                <a:spcPct val="100000"/>
              </a:lnSpc>
            </a:pPr>
            <a:r>
              <a:rPr dirty="0" sz="1000">
                <a:latin typeface="Roboto"/>
                <a:cs typeface="Roboto"/>
              </a:rPr>
              <a:t>Je</a:t>
            </a:r>
            <a:r>
              <a:rPr dirty="0" sz="1000" spc="-1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cours</a:t>
            </a:r>
            <a:r>
              <a:rPr dirty="0" sz="1000" spc="30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un</a:t>
            </a:r>
            <a:r>
              <a:rPr dirty="0" sz="1000" spc="-10">
                <a:latin typeface="Roboto"/>
                <a:cs typeface="Roboto"/>
              </a:rPr>
              <a:t> peu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plus</a:t>
            </a:r>
            <a:r>
              <a:rPr dirty="0" sz="1000" spc="-1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vite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que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mon</a:t>
            </a:r>
            <a:r>
              <a:rPr dirty="0" sz="1000" spc="1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cœur</a:t>
            </a:r>
            <a:r>
              <a:rPr dirty="0" sz="1000" spc="3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enfin </a:t>
            </a:r>
            <a:r>
              <a:rPr dirty="0" sz="1000" spc="-15">
                <a:latin typeface="Roboto"/>
                <a:cs typeface="Roboto"/>
              </a:rPr>
              <a:t>tambourine </a:t>
            </a:r>
            <a:r>
              <a:rPr dirty="0" sz="1000" spc="-23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Palpite</a:t>
            </a:r>
            <a:endParaRPr sz="1000">
              <a:latin typeface="Roboto"/>
              <a:cs typeface="Roboto"/>
            </a:endParaRPr>
          </a:p>
          <a:p>
            <a:pPr marL="50800" marR="1550670">
              <a:lnSpc>
                <a:spcPct val="100000"/>
              </a:lnSpc>
            </a:pPr>
            <a:r>
              <a:rPr dirty="0" sz="1000" spc="-15">
                <a:latin typeface="Roboto"/>
                <a:cs typeface="Roboto"/>
              </a:rPr>
              <a:t>Marathonien</a:t>
            </a:r>
            <a:r>
              <a:rPr dirty="0" sz="1000" spc="3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à </a:t>
            </a:r>
            <a:r>
              <a:rPr dirty="0" sz="1000" spc="-15">
                <a:latin typeface="Roboto"/>
                <a:cs typeface="Roboto"/>
              </a:rPr>
              <a:t>la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petite</a:t>
            </a:r>
            <a:r>
              <a:rPr dirty="0" sz="1000" spc="-2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semaine </a:t>
            </a:r>
            <a:r>
              <a:rPr dirty="0" sz="1000" spc="-229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Marathonien</a:t>
            </a:r>
            <a:r>
              <a:rPr dirty="0" sz="1000" spc="35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un</a:t>
            </a:r>
            <a:r>
              <a:rPr dirty="0" sz="1000" spc="-1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peu</a:t>
            </a:r>
            <a:r>
              <a:rPr dirty="0" sz="1000" spc="-1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à</a:t>
            </a:r>
            <a:r>
              <a:rPr dirty="0" sz="1000" spc="1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la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traîne</a:t>
            </a:r>
            <a:endParaRPr sz="10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000">
              <a:latin typeface="Roboto"/>
              <a:cs typeface="Roboto"/>
            </a:endParaRPr>
          </a:p>
          <a:p>
            <a:pPr marL="50800" marR="43180">
              <a:lnSpc>
                <a:spcPct val="100000"/>
              </a:lnSpc>
            </a:pPr>
            <a:r>
              <a:rPr dirty="0" sz="1000" spc="-5">
                <a:latin typeface="Roboto"/>
                <a:cs typeface="Roboto"/>
              </a:rPr>
              <a:t>Après</a:t>
            </a:r>
            <a:r>
              <a:rPr dirty="0" sz="1000" spc="-15">
                <a:latin typeface="Roboto"/>
                <a:cs typeface="Roboto"/>
              </a:rPr>
              <a:t> la</a:t>
            </a:r>
            <a:r>
              <a:rPr dirty="0" sz="1000" spc="1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course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je fais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les courses,</a:t>
            </a:r>
            <a:r>
              <a:rPr dirty="0" sz="1000" spc="1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immobile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sur l'escalator </a:t>
            </a:r>
            <a:r>
              <a:rPr dirty="0" sz="1000" spc="-229">
                <a:latin typeface="Roboto"/>
                <a:cs typeface="Roboto"/>
              </a:rPr>
              <a:t> </a:t>
            </a:r>
            <a:r>
              <a:rPr dirty="0" sz="1000">
                <a:latin typeface="Roboto"/>
                <a:cs typeface="Roboto"/>
              </a:rPr>
              <a:t>Je</a:t>
            </a:r>
            <a:r>
              <a:rPr dirty="0" sz="1000" spc="-10">
                <a:latin typeface="Roboto"/>
                <a:cs typeface="Roboto"/>
              </a:rPr>
              <a:t> déambule</a:t>
            </a:r>
            <a:r>
              <a:rPr dirty="0" baseline="25641" sz="975" spc="-15">
                <a:latin typeface="Roboto"/>
                <a:cs typeface="Roboto"/>
              </a:rPr>
              <a:t>5</a:t>
            </a:r>
            <a:r>
              <a:rPr dirty="0" sz="1000" spc="-10">
                <a:latin typeface="Roboto"/>
                <a:cs typeface="Roboto"/>
              </a:rPr>
              <a:t>,</a:t>
            </a:r>
            <a:r>
              <a:rPr dirty="0" sz="1000" spc="1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je </a:t>
            </a:r>
            <a:r>
              <a:rPr dirty="0" sz="1000">
                <a:latin typeface="Roboto"/>
                <a:cs typeface="Roboto"/>
              </a:rPr>
              <a:t>me </a:t>
            </a:r>
            <a:r>
              <a:rPr dirty="0" sz="1000" spc="-10">
                <a:latin typeface="Roboto"/>
                <a:cs typeface="Roboto"/>
              </a:rPr>
              <a:t>ressource,</a:t>
            </a:r>
            <a:r>
              <a:rPr dirty="0" sz="1000" spc="1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m'interroge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sur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mon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sort </a:t>
            </a:r>
            <a:r>
              <a:rPr dirty="0" sz="1000" spc="-1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J'prends</a:t>
            </a:r>
            <a:r>
              <a:rPr dirty="0" sz="1000" spc="-1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du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savon</a:t>
            </a:r>
            <a:r>
              <a:rPr dirty="0" sz="1000" spc="30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au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romarin</a:t>
            </a:r>
            <a:r>
              <a:rPr dirty="0" sz="1000" spc="3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dans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un</a:t>
            </a:r>
            <a:r>
              <a:rPr dirty="0" sz="1000" spc="-10">
                <a:latin typeface="Roboto"/>
                <a:cs typeface="Roboto"/>
              </a:rPr>
              <a:t> faux</a:t>
            </a:r>
            <a:r>
              <a:rPr dirty="0" sz="1000" spc="2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mas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provençal </a:t>
            </a:r>
            <a:r>
              <a:rPr dirty="0" sz="1000" spc="-10">
                <a:latin typeface="Roboto"/>
                <a:cs typeface="Roboto"/>
              </a:rPr>
              <a:t> </a:t>
            </a:r>
            <a:r>
              <a:rPr dirty="0" sz="1000" spc="-30">
                <a:latin typeface="Roboto"/>
                <a:cs typeface="Roboto"/>
              </a:rPr>
              <a:t>Du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centre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commercial</a:t>
            </a:r>
            <a:r>
              <a:rPr dirty="0" sz="1000" spc="2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voisin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oh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majesté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5">
                <a:latin typeface="Roboto"/>
                <a:cs typeface="Roboto"/>
              </a:rPr>
              <a:t>de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cathédrale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2859" y="6872877"/>
            <a:ext cx="42608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Roboto"/>
                <a:cs typeface="Roboto"/>
              </a:rPr>
              <a:t>Refrain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2859" y="7177723"/>
            <a:ext cx="2893695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Roboto"/>
                <a:cs typeface="Roboto"/>
              </a:rPr>
              <a:t>J'accélère</a:t>
            </a:r>
            <a:r>
              <a:rPr dirty="0" sz="1000" spc="2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le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rythme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sentir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cogner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dans</a:t>
            </a:r>
            <a:r>
              <a:rPr dirty="0" sz="1000" spc="15">
                <a:latin typeface="Roboto"/>
                <a:cs typeface="Roboto"/>
              </a:rPr>
              <a:t> </a:t>
            </a:r>
            <a:r>
              <a:rPr dirty="0" sz="1000" spc="-5">
                <a:latin typeface="Roboto"/>
                <a:cs typeface="Roboto"/>
              </a:rPr>
              <a:t>ma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poitrine </a:t>
            </a:r>
            <a:r>
              <a:rPr dirty="0" sz="1000" spc="-229">
                <a:latin typeface="Roboto"/>
                <a:cs typeface="Roboto"/>
              </a:rPr>
              <a:t> </a:t>
            </a:r>
            <a:r>
              <a:rPr dirty="0" sz="1000">
                <a:latin typeface="Roboto"/>
                <a:cs typeface="Roboto"/>
              </a:rPr>
              <a:t>Je</a:t>
            </a:r>
            <a:r>
              <a:rPr dirty="0" sz="1000" spc="-15">
                <a:latin typeface="Roboto"/>
                <a:cs typeface="Roboto"/>
              </a:rPr>
              <a:t> cours</a:t>
            </a:r>
            <a:r>
              <a:rPr dirty="0" sz="1000" spc="25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un</a:t>
            </a:r>
            <a:r>
              <a:rPr dirty="0" sz="1000" spc="-10">
                <a:latin typeface="Roboto"/>
                <a:cs typeface="Roboto"/>
              </a:rPr>
              <a:t> peu </a:t>
            </a:r>
            <a:r>
              <a:rPr dirty="0" sz="1000" spc="-15">
                <a:latin typeface="Roboto"/>
                <a:cs typeface="Roboto"/>
              </a:rPr>
              <a:t>plus vite</a:t>
            </a:r>
            <a:endParaRPr sz="1000">
              <a:latin typeface="Roboto"/>
              <a:cs typeface="Roboto"/>
            </a:endParaRPr>
          </a:p>
          <a:p>
            <a:pPr marL="12700" marR="1047750">
              <a:lnSpc>
                <a:spcPct val="100000"/>
              </a:lnSpc>
            </a:pPr>
            <a:r>
              <a:rPr dirty="0" sz="1000" spc="-15">
                <a:latin typeface="Roboto"/>
                <a:cs typeface="Roboto"/>
              </a:rPr>
              <a:t>Que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mon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cœur</a:t>
            </a:r>
            <a:r>
              <a:rPr dirty="0" sz="1000" spc="2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enfin</a:t>
            </a:r>
            <a:r>
              <a:rPr dirty="0" sz="1000" spc="-15">
                <a:latin typeface="Roboto"/>
                <a:cs typeface="Roboto"/>
              </a:rPr>
              <a:t> tambourine </a:t>
            </a:r>
            <a:r>
              <a:rPr dirty="0" sz="1000" spc="-229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Palpite</a:t>
            </a:r>
            <a:endParaRPr sz="1000">
              <a:latin typeface="Roboto"/>
              <a:cs typeface="Roboto"/>
            </a:endParaRPr>
          </a:p>
          <a:p>
            <a:pPr marL="12700" marR="614680">
              <a:lnSpc>
                <a:spcPct val="100000"/>
              </a:lnSpc>
            </a:pPr>
            <a:r>
              <a:rPr dirty="0" sz="1000" spc="-15">
                <a:latin typeface="Roboto"/>
                <a:cs typeface="Roboto"/>
              </a:rPr>
              <a:t>Marathonien</a:t>
            </a:r>
            <a:r>
              <a:rPr dirty="0" sz="1000" spc="3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à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la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petite semaine </a:t>
            </a:r>
            <a:r>
              <a:rPr dirty="0" sz="1000" spc="-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Marathonien</a:t>
            </a:r>
            <a:r>
              <a:rPr dirty="0" sz="1000" spc="35">
                <a:latin typeface="Roboto"/>
                <a:cs typeface="Roboto"/>
              </a:rPr>
              <a:t> </a:t>
            </a:r>
            <a:r>
              <a:rPr dirty="0" sz="1000" spc="-20">
                <a:latin typeface="Roboto"/>
                <a:cs typeface="Roboto"/>
              </a:rPr>
              <a:t>un</a:t>
            </a:r>
            <a:r>
              <a:rPr dirty="0" sz="1000" spc="-10">
                <a:latin typeface="Roboto"/>
                <a:cs typeface="Roboto"/>
              </a:rPr>
              <a:t> peu à</a:t>
            </a:r>
            <a:r>
              <a:rPr dirty="0" sz="1000" spc="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la</a:t>
            </a:r>
            <a:r>
              <a:rPr dirty="0" sz="100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traîne </a:t>
            </a:r>
            <a:r>
              <a:rPr dirty="0" sz="1000" spc="-1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Marathonien,</a:t>
            </a:r>
            <a:r>
              <a:rPr dirty="0" sz="1000" spc="25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marathonien</a:t>
            </a:r>
            <a:r>
              <a:rPr dirty="0" sz="1000" spc="20">
                <a:latin typeface="Roboto"/>
                <a:cs typeface="Roboto"/>
              </a:rPr>
              <a:t> </a:t>
            </a:r>
            <a:r>
              <a:rPr dirty="0" sz="1000" spc="-15">
                <a:latin typeface="Roboto"/>
                <a:cs typeface="Roboto"/>
              </a:rPr>
              <a:t>quand</a:t>
            </a:r>
            <a:r>
              <a:rPr dirty="0" sz="1000">
                <a:latin typeface="Roboto"/>
                <a:cs typeface="Roboto"/>
              </a:rPr>
              <a:t> même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539" y="3159324"/>
            <a:ext cx="6819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Roboto"/>
                <a:cs typeface="Roboto"/>
              </a:rPr>
              <a:t>L’artiste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170" y="8167308"/>
            <a:ext cx="2029460" cy="100266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50" spc="-5" b="1">
                <a:latin typeface="Roboto"/>
                <a:cs typeface="Roboto"/>
              </a:rPr>
              <a:t>Notes</a:t>
            </a:r>
            <a:r>
              <a:rPr dirty="0" sz="850" spc="-15" b="1">
                <a:latin typeface="Roboto"/>
                <a:cs typeface="Roboto"/>
              </a:rPr>
              <a:t> </a:t>
            </a:r>
            <a:r>
              <a:rPr dirty="0" sz="850" b="1">
                <a:latin typeface="Roboto"/>
                <a:cs typeface="Roboto"/>
              </a:rPr>
              <a:t>lexicales</a:t>
            </a:r>
            <a:r>
              <a:rPr dirty="0" sz="850" spc="-15" b="1">
                <a:latin typeface="Roboto"/>
                <a:cs typeface="Roboto"/>
              </a:rPr>
              <a:t> </a:t>
            </a:r>
            <a:r>
              <a:rPr dirty="0" sz="850" b="1">
                <a:latin typeface="Roboto"/>
                <a:cs typeface="Roboto"/>
              </a:rPr>
              <a:t>et</a:t>
            </a:r>
            <a:r>
              <a:rPr dirty="0" sz="850" spc="-10" b="1">
                <a:latin typeface="Roboto"/>
                <a:cs typeface="Roboto"/>
              </a:rPr>
              <a:t> </a:t>
            </a:r>
            <a:r>
              <a:rPr dirty="0" sz="850" b="1">
                <a:latin typeface="Roboto"/>
                <a:cs typeface="Roboto"/>
              </a:rPr>
              <a:t>culturelles</a:t>
            </a:r>
            <a:r>
              <a:rPr dirty="0" sz="850" spc="-20" b="1">
                <a:latin typeface="Roboto"/>
                <a:cs typeface="Roboto"/>
              </a:rPr>
              <a:t> </a:t>
            </a:r>
            <a:r>
              <a:rPr dirty="0" sz="850" spc="-5" b="1">
                <a:latin typeface="Roboto"/>
                <a:cs typeface="Roboto"/>
              </a:rPr>
              <a:t>:</a:t>
            </a:r>
            <a:endParaRPr sz="850">
              <a:latin typeface="Roboto"/>
              <a:cs typeface="Roboto"/>
            </a:endParaRPr>
          </a:p>
          <a:p>
            <a:pPr marL="126364" indent="-114300">
              <a:lnSpc>
                <a:spcPct val="100000"/>
              </a:lnSpc>
              <a:spcBef>
                <a:spcPts val="75"/>
              </a:spcBef>
              <a:buAutoNum type="arabicPeriod"/>
              <a:tabLst>
                <a:tab pos="127000" algn="l"/>
              </a:tabLst>
            </a:pPr>
            <a:r>
              <a:rPr dirty="0" sz="850" spc="-20" i="1">
                <a:latin typeface="Roboto"/>
                <a:cs typeface="Roboto"/>
              </a:rPr>
              <a:t>Tambouriner</a:t>
            </a:r>
            <a:r>
              <a:rPr dirty="0" sz="850" spc="-20">
                <a:latin typeface="Roboto"/>
                <a:cs typeface="Roboto"/>
              </a:rPr>
              <a:t>:</a:t>
            </a:r>
            <a:r>
              <a:rPr dirty="0" sz="850" spc="-25">
                <a:latin typeface="Roboto"/>
                <a:cs typeface="Roboto"/>
              </a:rPr>
              <a:t> </a:t>
            </a:r>
            <a:r>
              <a:rPr dirty="0" sz="850" spc="-5">
                <a:latin typeface="Roboto"/>
                <a:cs typeface="Roboto"/>
              </a:rPr>
              <a:t>taper</a:t>
            </a:r>
            <a:r>
              <a:rPr dirty="0" sz="850" spc="-20">
                <a:latin typeface="Roboto"/>
                <a:cs typeface="Roboto"/>
              </a:rPr>
              <a:t> </a:t>
            </a:r>
            <a:r>
              <a:rPr dirty="0" sz="850">
                <a:latin typeface="Roboto"/>
                <a:cs typeface="Roboto"/>
              </a:rPr>
              <a:t>fort </a:t>
            </a:r>
            <a:r>
              <a:rPr dirty="0" sz="850" spc="-15">
                <a:latin typeface="Roboto"/>
                <a:cs typeface="Roboto"/>
              </a:rPr>
              <a:t>sur </a:t>
            </a:r>
            <a:r>
              <a:rPr dirty="0" sz="850" spc="-20">
                <a:latin typeface="Roboto"/>
                <a:cs typeface="Roboto"/>
              </a:rPr>
              <a:t>un</a:t>
            </a:r>
            <a:r>
              <a:rPr dirty="0" sz="850">
                <a:latin typeface="Roboto"/>
                <a:cs typeface="Roboto"/>
              </a:rPr>
              <a:t> </a:t>
            </a:r>
            <a:r>
              <a:rPr dirty="0" sz="850" spc="-10">
                <a:latin typeface="Roboto"/>
                <a:cs typeface="Roboto"/>
              </a:rPr>
              <a:t>tambour.</a:t>
            </a:r>
            <a:endParaRPr sz="850">
              <a:latin typeface="Roboto"/>
              <a:cs typeface="Roboto"/>
            </a:endParaRPr>
          </a:p>
          <a:p>
            <a:pPr marL="126364" indent="-11430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127000" algn="l"/>
              </a:tabLst>
            </a:pPr>
            <a:r>
              <a:rPr dirty="0" sz="850" spc="-15" i="1">
                <a:latin typeface="Roboto"/>
                <a:cs typeface="Roboto"/>
              </a:rPr>
              <a:t>Pa</a:t>
            </a:r>
            <a:r>
              <a:rPr dirty="0" sz="850" spc="-15" i="1">
                <a:latin typeface="Roboto"/>
                <a:cs typeface="Roboto"/>
              </a:rPr>
              <a:t>l</a:t>
            </a:r>
            <a:r>
              <a:rPr dirty="0" sz="850" spc="-20" i="1">
                <a:latin typeface="Roboto"/>
                <a:cs typeface="Roboto"/>
              </a:rPr>
              <a:t>p</a:t>
            </a:r>
            <a:r>
              <a:rPr dirty="0" sz="850" spc="-15" i="1">
                <a:latin typeface="Roboto"/>
                <a:cs typeface="Roboto"/>
              </a:rPr>
              <a:t>i</a:t>
            </a:r>
            <a:r>
              <a:rPr dirty="0" sz="850" spc="-15" i="1">
                <a:latin typeface="Roboto"/>
                <a:cs typeface="Roboto"/>
              </a:rPr>
              <a:t>t</a:t>
            </a:r>
            <a:r>
              <a:rPr dirty="0" sz="850" spc="-5" i="1">
                <a:latin typeface="Roboto"/>
                <a:cs typeface="Roboto"/>
              </a:rPr>
              <a:t>e</a:t>
            </a:r>
            <a:r>
              <a:rPr dirty="0" sz="850" spc="-15" i="1">
                <a:latin typeface="Roboto"/>
                <a:cs typeface="Roboto"/>
              </a:rPr>
              <a:t>r</a:t>
            </a:r>
            <a:r>
              <a:rPr dirty="0" sz="850" spc="-10">
                <a:latin typeface="Roboto"/>
                <a:cs typeface="Roboto"/>
              </a:rPr>
              <a:t>:</a:t>
            </a:r>
            <a:r>
              <a:rPr dirty="0" sz="850" spc="-35">
                <a:latin typeface="Roboto"/>
                <a:cs typeface="Roboto"/>
              </a:rPr>
              <a:t> </a:t>
            </a:r>
            <a:r>
              <a:rPr dirty="0" sz="850" spc="-10">
                <a:latin typeface="Roboto"/>
                <a:cs typeface="Roboto"/>
              </a:rPr>
              <a:t>b</a:t>
            </a:r>
            <a:r>
              <a:rPr dirty="0" sz="850" spc="-5">
                <a:latin typeface="Roboto"/>
                <a:cs typeface="Roboto"/>
              </a:rPr>
              <a:t>a</a:t>
            </a:r>
            <a:r>
              <a:rPr dirty="0" sz="850" spc="-15">
                <a:latin typeface="Roboto"/>
                <a:cs typeface="Roboto"/>
              </a:rPr>
              <a:t>tt</a:t>
            </a:r>
            <a:r>
              <a:rPr dirty="0" sz="850" spc="-10">
                <a:latin typeface="Roboto"/>
                <a:cs typeface="Roboto"/>
              </a:rPr>
              <a:t>r</a:t>
            </a:r>
            <a:r>
              <a:rPr dirty="0" sz="850" spc="5">
                <a:latin typeface="Roboto"/>
                <a:cs typeface="Roboto"/>
              </a:rPr>
              <a:t>e</a:t>
            </a:r>
            <a:r>
              <a:rPr dirty="0" sz="850" spc="-15">
                <a:latin typeface="Roboto"/>
                <a:cs typeface="Roboto"/>
              </a:rPr>
              <a:t> </a:t>
            </a:r>
            <a:r>
              <a:rPr dirty="0" sz="850" spc="-15">
                <a:latin typeface="Roboto"/>
                <a:cs typeface="Roboto"/>
              </a:rPr>
              <a:t>t</a:t>
            </a:r>
            <a:r>
              <a:rPr dirty="0" sz="850" spc="-10">
                <a:latin typeface="Roboto"/>
                <a:cs typeface="Roboto"/>
              </a:rPr>
              <a:t>r</a:t>
            </a:r>
            <a:r>
              <a:rPr dirty="0" sz="850" spc="5">
                <a:latin typeface="Roboto"/>
                <a:cs typeface="Roboto"/>
              </a:rPr>
              <a:t>è</a:t>
            </a:r>
            <a:r>
              <a:rPr dirty="0" sz="850" spc="-10">
                <a:latin typeface="Roboto"/>
                <a:cs typeface="Roboto"/>
              </a:rPr>
              <a:t>s</a:t>
            </a:r>
            <a:r>
              <a:rPr dirty="0" sz="850" spc="-15">
                <a:latin typeface="Roboto"/>
                <a:cs typeface="Roboto"/>
              </a:rPr>
              <a:t> </a:t>
            </a:r>
            <a:r>
              <a:rPr dirty="0" sz="850" spc="15">
                <a:latin typeface="Roboto"/>
                <a:cs typeface="Roboto"/>
              </a:rPr>
              <a:t>f</a:t>
            </a:r>
            <a:r>
              <a:rPr dirty="0" sz="850" spc="5">
                <a:latin typeface="Roboto"/>
                <a:cs typeface="Roboto"/>
              </a:rPr>
              <a:t>o</a:t>
            </a:r>
            <a:r>
              <a:rPr dirty="0" sz="850" spc="-15">
                <a:latin typeface="Roboto"/>
                <a:cs typeface="Roboto"/>
              </a:rPr>
              <a:t>r</a:t>
            </a:r>
            <a:r>
              <a:rPr dirty="0" sz="850" spc="-15">
                <a:latin typeface="Roboto"/>
                <a:cs typeface="Roboto"/>
              </a:rPr>
              <a:t>t.</a:t>
            </a:r>
            <a:endParaRPr sz="850">
              <a:latin typeface="Roboto"/>
              <a:cs typeface="Roboto"/>
            </a:endParaRPr>
          </a:p>
          <a:p>
            <a:pPr marL="12700" marR="36830">
              <a:lnSpc>
                <a:spcPct val="107100"/>
              </a:lnSpc>
              <a:spcBef>
                <a:spcPts val="15"/>
              </a:spcBef>
              <a:buAutoNum type="arabicPeriod"/>
              <a:tabLst>
                <a:tab pos="127635" algn="l"/>
              </a:tabLst>
            </a:pPr>
            <a:r>
              <a:rPr dirty="0" sz="850" spc="5" i="1">
                <a:latin typeface="Roboto"/>
                <a:cs typeface="Roboto"/>
              </a:rPr>
              <a:t>À </a:t>
            </a:r>
            <a:r>
              <a:rPr dirty="0" sz="850" spc="-15" i="1">
                <a:latin typeface="Roboto"/>
                <a:cs typeface="Roboto"/>
              </a:rPr>
              <a:t>la traîne</a:t>
            </a:r>
            <a:r>
              <a:rPr dirty="0" sz="850" spc="-15">
                <a:latin typeface="Roboto"/>
                <a:cs typeface="Roboto"/>
              </a:rPr>
              <a:t>: </a:t>
            </a:r>
            <a:r>
              <a:rPr dirty="0" sz="850" spc="-10">
                <a:latin typeface="Roboto"/>
                <a:cs typeface="Roboto"/>
              </a:rPr>
              <a:t>arriver </a:t>
            </a:r>
            <a:r>
              <a:rPr dirty="0" sz="850" spc="-5">
                <a:latin typeface="Roboto"/>
                <a:cs typeface="Roboto"/>
              </a:rPr>
              <a:t>après les </a:t>
            </a:r>
            <a:r>
              <a:rPr dirty="0" sz="850" spc="-10">
                <a:latin typeface="Roboto"/>
                <a:cs typeface="Roboto"/>
              </a:rPr>
              <a:t>autres, </a:t>
            </a:r>
            <a:r>
              <a:rPr dirty="0" sz="850" spc="-5">
                <a:latin typeface="Roboto"/>
                <a:cs typeface="Roboto"/>
              </a:rPr>
              <a:t>être </a:t>
            </a:r>
            <a:r>
              <a:rPr dirty="0" sz="850" spc="-200">
                <a:latin typeface="Roboto"/>
                <a:cs typeface="Roboto"/>
              </a:rPr>
              <a:t> </a:t>
            </a:r>
            <a:r>
              <a:rPr dirty="0" sz="850" spc="-10">
                <a:latin typeface="Roboto"/>
                <a:cs typeface="Roboto"/>
              </a:rPr>
              <a:t>dans </a:t>
            </a:r>
            <a:r>
              <a:rPr dirty="0" sz="850" spc="-5">
                <a:latin typeface="Roboto"/>
                <a:cs typeface="Roboto"/>
              </a:rPr>
              <a:t>les </a:t>
            </a:r>
            <a:r>
              <a:rPr dirty="0" sz="850" spc="-10">
                <a:latin typeface="Roboto"/>
                <a:cs typeface="Roboto"/>
              </a:rPr>
              <a:t>derniers.</a:t>
            </a:r>
            <a:endParaRPr sz="850">
              <a:latin typeface="Roboto"/>
              <a:cs typeface="Roboto"/>
            </a:endParaRPr>
          </a:p>
          <a:p>
            <a:pPr marL="126364" indent="-11430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127000" algn="l"/>
              </a:tabLst>
            </a:pPr>
            <a:r>
              <a:rPr dirty="0" sz="850" spc="-5" i="1">
                <a:latin typeface="Roboto"/>
                <a:cs typeface="Roboto"/>
              </a:rPr>
              <a:t>C</a:t>
            </a:r>
            <a:r>
              <a:rPr dirty="0" sz="850" spc="-15" i="1">
                <a:latin typeface="Roboto"/>
                <a:cs typeface="Roboto"/>
              </a:rPr>
              <a:t>a</a:t>
            </a:r>
            <a:r>
              <a:rPr dirty="0" sz="850" spc="-25" i="1">
                <a:latin typeface="Roboto"/>
                <a:cs typeface="Roboto"/>
              </a:rPr>
              <a:t>v</a:t>
            </a:r>
            <a:r>
              <a:rPr dirty="0" sz="850" spc="-15" i="1">
                <a:latin typeface="Roboto"/>
                <a:cs typeface="Roboto"/>
              </a:rPr>
              <a:t>a</a:t>
            </a:r>
            <a:r>
              <a:rPr dirty="0" sz="850" spc="-15" i="1">
                <a:latin typeface="Roboto"/>
                <a:cs typeface="Roboto"/>
              </a:rPr>
              <a:t>l</a:t>
            </a:r>
            <a:r>
              <a:rPr dirty="0" sz="850" spc="-5" i="1">
                <a:latin typeface="Roboto"/>
                <a:cs typeface="Roboto"/>
              </a:rPr>
              <a:t>e</a:t>
            </a:r>
            <a:r>
              <a:rPr dirty="0" sz="850" spc="-15" i="1">
                <a:latin typeface="Roboto"/>
                <a:cs typeface="Roboto"/>
              </a:rPr>
              <a:t>r</a:t>
            </a:r>
            <a:r>
              <a:rPr dirty="0" sz="850" spc="-10">
                <a:latin typeface="Roboto"/>
                <a:cs typeface="Roboto"/>
              </a:rPr>
              <a:t>:</a:t>
            </a:r>
            <a:r>
              <a:rPr dirty="0" sz="850" spc="-35">
                <a:latin typeface="Roboto"/>
                <a:cs typeface="Roboto"/>
              </a:rPr>
              <a:t> </a:t>
            </a:r>
            <a:r>
              <a:rPr dirty="0" sz="850" spc="-5">
                <a:latin typeface="Roboto"/>
                <a:cs typeface="Roboto"/>
              </a:rPr>
              <a:t>c</a:t>
            </a:r>
            <a:r>
              <a:rPr dirty="0" sz="850" spc="5">
                <a:latin typeface="Roboto"/>
                <a:cs typeface="Roboto"/>
              </a:rPr>
              <a:t>o</a:t>
            </a:r>
            <a:r>
              <a:rPr dirty="0" sz="850" spc="-20">
                <a:latin typeface="Roboto"/>
                <a:cs typeface="Roboto"/>
              </a:rPr>
              <a:t>u</a:t>
            </a:r>
            <a:r>
              <a:rPr dirty="0" sz="850" spc="-15">
                <a:latin typeface="Roboto"/>
                <a:cs typeface="Roboto"/>
              </a:rPr>
              <a:t>r</a:t>
            </a:r>
            <a:r>
              <a:rPr dirty="0" sz="850" spc="-15">
                <a:latin typeface="Roboto"/>
                <a:cs typeface="Roboto"/>
              </a:rPr>
              <a:t>i</a:t>
            </a:r>
            <a:r>
              <a:rPr dirty="0" sz="850" spc="-10">
                <a:latin typeface="Roboto"/>
                <a:cs typeface="Roboto"/>
              </a:rPr>
              <a:t>r</a:t>
            </a:r>
            <a:r>
              <a:rPr dirty="0" sz="850">
                <a:latin typeface="Roboto"/>
                <a:cs typeface="Roboto"/>
              </a:rPr>
              <a:t> </a:t>
            </a:r>
            <a:r>
              <a:rPr dirty="0" sz="850" spc="-20">
                <a:latin typeface="Roboto"/>
                <a:cs typeface="Roboto"/>
              </a:rPr>
              <a:t>vi</a:t>
            </a:r>
            <a:r>
              <a:rPr dirty="0" sz="850" spc="-10">
                <a:latin typeface="Roboto"/>
                <a:cs typeface="Roboto"/>
              </a:rPr>
              <a:t>t</a:t>
            </a:r>
            <a:r>
              <a:rPr dirty="0" sz="850" spc="-5">
                <a:latin typeface="Roboto"/>
                <a:cs typeface="Roboto"/>
              </a:rPr>
              <a:t>e</a:t>
            </a:r>
            <a:r>
              <a:rPr dirty="0" sz="850" spc="-5">
                <a:latin typeface="Roboto"/>
                <a:cs typeface="Roboto"/>
              </a:rPr>
              <a:t>.</a:t>
            </a:r>
            <a:endParaRPr sz="850">
              <a:latin typeface="Roboto"/>
              <a:cs typeface="Roboto"/>
            </a:endParaRPr>
          </a:p>
          <a:p>
            <a:pPr marL="126364" indent="-11430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127000" algn="l"/>
              </a:tabLst>
            </a:pPr>
            <a:r>
              <a:rPr dirty="0" sz="850" spc="-25" i="1">
                <a:latin typeface="Roboto"/>
                <a:cs typeface="Roboto"/>
              </a:rPr>
              <a:t>D</a:t>
            </a:r>
            <a:r>
              <a:rPr dirty="0" sz="850" spc="-5" i="1">
                <a:latin typeface="Roboto"/>
                <a:cs typeface="Roboto"/>
              </a:rPr>
              <a:t>é</a:t>
            </a:r>
            <a:r>
              <a:rPr dirty="0" sz="850" spc="-15" i="1">
                <a:latin typeface="Roboto"/>
                <a:cs typeface="Roboto"/>
              </a:rPr>
              <a:t>a</a:t>
            </a:r>
            <a:r>
              <a:rPr dirty="0" sz="850" spc="-15" i="1">
                <a:latin typeface="Roboto"/>
                <a:cs typeface="Roboto"/>
              </a:rPr>
              <a:t>m</a:t>
            </a:r>
            <a:r>
              <a:rPr dirty="0" sz="850" spc="-20" i="1">
                <a:latin typeface="Roboto"/>
                <a:cs typeface="Roboto"/>
              </a:rPr>
              <a:t>b</a:t>
            </a:r>
            <a:r>
              <a:rPr dirty="0" sz="850" spc="-30" i="1">
                <a:latin typeface="Roboto"/>
                <a:cs typeface="Roboto"/>
              </a:rPr>
              <a:t>u</a:t>
            </a:r>
            <a:r>
              <a:rPr dirty="0" sz="850" spc="-15" i="1">
                <a:latin typeface="Roboto"/>
                <a:cs typeface="Roboto"/>
              </a:rPr>
              <a:t>l</a:t>
            </a:r>
            <a:r>
              <a:rPr dirty="0" sz="850" spc="-5" i="1">
                <a:latin typeface="Roboto"/>
                <a:cs typeface="Roboto"/>
              </a:rPr>
              <a:t>e</a:t>
            </a:r>
            <a:r>
              <a:rPr dirty="0" sz="850" spc="-15" i="1">
                <a:latin typeface="Roboto"/>
                <a:cs typeface="Roboto"/>
              </a:rPr>
              <a:t>r</a:t>
            </a:r>
            <a:r>
              <a:rPr dirty="0" sz="850" spc="-10">
                <a:latin typeface="Roboto"/>
                <a:cs typeface="Roboto"/>
              </a:rPr>
              <a:t>:</a:t>
            </a:r>
            <a:r>
              <a:rPr dirty="0" sz="850" spc="-35">
                <a:latin typeface="Roboto"/>
                <a:cs typeface="Roboto"/>
              </a:rPr>
              <a:t> </a:t>
            </a:r>
            <a:r>
              <a:rPr dirty="0" sz="850">
                <a:latin typeface="Roboto"/>
                <a:cs typeface="Roboto"/>
              </a:rPr>
              <a:t>se</a:t>
            </a:r>
            <a:r>
              <a:rPr dirty="0" sz="850" spc="-15">
                <a:latin typeface="Roboto"/>
                <a:cs typeface="Roboto"/>
              </a:rPr>
              <a:t> </a:t>
            </a:r>
            <a:r>
              <a:rPr dirty="0" sz="850" spc="-10">
                <a:latin typeface="Roboto"/>
                <a:cs typeface="Roboto"/>
              </a:rPr>
              <a:t>p</a:t>
            </a:r>
            <a:r>
              <a:rPr dirty="0" sz="850" spc="-15">
                <a:latin typeface="Roboto"/>
                <a:cs typeface="Roboto"/>
              </a:rPr>
              <a:t>r</a:t>
            </a:r>
            <a:r>
              <a:rPr dirty="0" sz="850" spc="5">
                <a:latin typeface="Roboto"/>
                <a:cs typeface="Roboto"/>
              </a:rPr>
              <a:t>o</a:t>
            </a:r>
            <a:r>
              <a:rPr dirty="0" sz="850" spc="-5">
                <a:latin typeface="Roboto"/>
                <a:cs typeface="Roboto"/>
              </a:rPr>
              <a:t>m</a:t>
            </a:r>
            <a:r>
              <a:rPr dirty="0" sz="850" spc="-5">
                <a:latin typeface="Roboto"/>
                <a:cs typeface="Roboto"/>
              </a:rPr>
              <a:t>e</a:t>
            </a:r>
            <a:r>
              <a:rPr dirty="0" sz="850" spc="-10">
                <a:latin typeface="Roboto"/>
                <a:cs typeface="Roboto"/>
              </a:rPr>
              <a:t>n</a:t>
            </a:r>
            <a:r>
              <a:rPr dirty="0" sz="850" spc="-5">
                <a:latin typeface="Roboto"/>
                <a:cs typeface="Roboto"/>
              </a:rPr>
              <a:t>er</a:t>
            </a:r>
            <a:r>
              <a:rPr dirty="0" sz="850" spc="-10">
                <a:latin typeface="Roboto"/>
                <a:cs typeface="Roboto"/>
              </a:rPr>
              <a:t> </a:t>
            </a:r>
            <a:r>
              <a:rPr dirty="0" sz="850" spc="-10">
                <a:latin typeface="Roboto"/>
                <a:cs typeface="Roboto"/>
              </a:rPr>
              <a:t>sa</a:t>
            </a:r>
            <a:r>
              <a:rPr dirty="0" sz="850" spc="-15">
                <a:latin typeface="Roboto"/>
                <a:cs typeface="Roboto"/>
              </a:rPr>
              <a:t>n</a:t>
            </a:r>
            <a:r>
              <a:rPr dirty="0" sz="850" spc="-10">
                <a:latin typeface="Roboto"/>
                <a:cs typeface="Roboto"/>
              </a:rPr>
              <a:t>s</a:t>
            </a:r>
            <a:r>
              <a:rPr dirty="0" sz="850" spc="-5">
                <a:latin typeface="Roboto"/>
                <a:cs typeface="Roboto"/>
              </a:rPr>
              <a:t> </a:t>
            </a:r>
            <a:r>
              <a:rPr dirty="0" sz="850" spc="-10">
                <a:latin typeface="Roboto"/>
                <a:cs typeface="Roboto"/>
              </a:rPr>
              <a:t>b</a:t>
            </a:r>
            <a:r>
              <a:rPr dirty="0" sz="850" spc="-20">
                <a:latin typeface="Roboto"/>
                <a:cs typeface="Roboto"/>
              </a:rPr>
              <a:t>u</a:t>
            </a:r>
            <a:r>
              <a:rPr dirty="0" sz="850" spc="-15">
                <a:latin typeface="Roboto"/>
                <a:cs typeface="Roboto"/>
              </a:rPr>
              <a:t>t</a:t>
            </a:r>
            <a:r>
              <a:rPr dirty="0" sz="850" spc="-5">
                <a:latin typeface="Roboto"/>
                <a:cs typeface="Roboto"/>
              </a:rPr>
              <a:t>.</a:t>
            </a:r>
            <a:endParaRPr sz="85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437" y="9619567"/>
            <a:ext cx="1716405" cy="40132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dirty="0" sz="800">
                <a:latin typeface="Roboto Lt"/>
                <a:cs typeface="Roboto Lt"/>
              </a:rPr>
              <a:t>Parcours</a:t>
            </a:r>
            <a:r>
              <a:rPr dirty="0" sz="800" spc="-45">
                <a:latin typeface="Roboto Lt"/>
                <a:cs typeface="Roboto Lt"/>
              </a:rPr>
              <a:t> </a:t>
            </a:r>
            <a:r>
              <a:rPr dirty="0" sz="800" spc="-5">
                <a:latin typeface="Roboto Lt"/>
                <a:cs typeface="Roboto Lt"/>
              </a:rPr>
              <a:t>imaginés</a:t>
            </a:r>
            <a:r>
              <a:rPr dirty="0" sz="800" spc="-30">
                <a:latin typeface="Roboto Lt"/>
                <a:cs typeface="Roboto Lt"/>
              </a:rPr>
              <a:t> </a:t>
            </a:r>
            <a:r>
              <a:rPr dirty="0" sz="800" spc="-5">
                <a:latin typeface="Roboto Lt"/>
                <a:cs typeface="Roboto Lt"/>
              </a:rPr>
              <a:t>par</a:t>
            </a:r>
            <a:r>
              <a:rPr dirty="0" sz="800">
                <a:latin typeface="Roboto Lt"/>
                <a:cs typeface="Roboto Lt"/>
              </a:rPr>
              <a:t> </a:t>
            </a:r>
            <a:r>
              <a:rPr dirty="0" sz="800" spc="-5">
                <a:latin typeface="Roboto Lt"/>
                <a:cs typeface="Roboto Lt"/>
              </a:rPr>
              <a:t>Valérie</a:t>
            </a:r>
            <a:r>
              <a:rPr dirty="0" sz="800" spc="-35">
                <a:latin typeface="Roboto Lt"/>
                <a:cs typeface="Roboto Lt"/>
              </a:rPr>
              <a:t> </a:t>
            </a:r>
            <a:r>
              <a:rPr dirty="0" sz="800" spc="-5">
                <a:latin typeface="Roboto Lt"/>
                <a:cs typeface="Roboto Lt"/>
              </a:rPr>
              <a:t>Delsaut </a:t>
            </a:r>
            <a:r>
              <a:rPr dirty="0" sz="800" spc="-180">
                <a:latin typeface="Roboto Lt"/>
                <a:cs typeface="Roboto Lt"/>
              </a:rPr>
              <a:t> </a:t>
            </a:r>
            <a:r>
              <a:rPr dirty="0" sz="800" spc="-5">
                <a:latin typeface="Roboto Lt"/>
                <a:cs typeface="Roboto Lt"/>
              </a:rPr>
              <a:t>d</a:t>
            </a:r>
            <a:r>
              <a:rPr dirty="0" sz="800" spc="-5">
                <a:latin typeface="Roboto Lt"/>
                <a:cs typeface="Roboto Lt"/>
              </a:rPr>
              <a:t>u</a:t>
            </a:r>
            <a:r>
              <a:rPr dirty="0" sz="800" spc="10">
                <a:latin typeface="Roboto Lt"/>
                <a:cs typeface="Roboto Lt"/>
              </a:rPr>
              <a:t> </a:t>
            </a:r>
            <a:r>
              <a:rPr dirty="0" sz="800" spc="10">
                <a:latin typeface="Roboto Lt"/>
                <a:cs typeface="Roboto Lt"/>
              </a:rPr>
              <a:t>C</a:t>
            </a:r>
            <a:r>
              <a:rPr dirty="0" sz="800" spc="5">
                <a:latin typeface="Roboto Lt"/>
                <a:cs typeface="Roboto Lt"/>
              </a:rPr>
              <a:t>A</a:t>
            </a:r>
            <a:r>
              <a:rPr dirty="0" sz="800">
                <a:latin typeface="Roboto Lt"/>
                <a:cs typeface="Roboto Lt"/>
              </a:rPr>
              <a:t>V</a:t>
            </a:r>
            <a:r>
              <a:rPr dirty="0" sz="800" spc="-5">
                <a:latin typeface="Roboto Lt"/>
                <a:cs typeface="Roboto Lt"/>
              </a:rPr>
              <a:t>I</a:t>
            </a:r>
            <a:r>
              <a:rPr dirty="0" sz="800" spc="-25">
                <a:latin typeface="Roboto Lt"/>
                <a:cs typeface="Roboto Lt"/>
              </a:rPr>
              <a:t>L</a:t>
            </a:r>
            <a:r>
              <a:rPr dirty="0" sz="800" spc="5">
                <a:latin typeface="Roboto Lt"/>
                <a:cs typeface="Roboto Lt"/>
              </a:rPr>
              <a:t>AM</a:t>
            </a:r>
            <a:r>
              <a:rPr dirty="0" sz="800" spc="-30">
                <a:latin typeface="Roboto Lt"/>
                <a:cs typeface="Roboto Lt"/>
              </a:rPr>
              <a:t> </a:t>
            </a:r>
            <a:r>
              <a:rPr dirty="0" sz="800" spc="-110">
                <a:latin typeface="Roboto Lt"/>
                <a:cs typeface="Roboto Lt"/>
              </a:rPr>
              <a:t>-</a:t>
            </a:r>
            <a:r>
              <a:rPr dirty="0" sz="800" spc="5">
                <a:latin typeface="Roboto Lt"/>
                <a:cs typeface="Roboto Lt"/>
              </a:rPr>
              <a:t> </a:t>
            </a:r>
            <a:r>
              <a:rPr dirty="0" sz="800" spc="5">
                <a:latin typeface="Roboto Lt"/>
                <a:cs typeface="Roboto Lt"/>
              </a:rPr>
              <a:t>Al</a:t>
            </a:r>
            <a:r>
              <a:rPr dirty="0" sz="800" spc="-10">
                <a:latin typeface="Roboto Lt"/>
                <a:cs typeface="Roboto Lt"/>
              </a:rPr>
              <a:t>li</a:t>
            </a:r>
            <a:r>
              <a:rPr dirty="0" sz="800">
                <a:latin typeface="Roboto Lt"/>
                <a:cs typeface="Roboto Lt"/>
              </a:rPr>
              <a:t>a</a:t>
            </a:r>
            <a:r>
              <a:rPr dirty="0" sz="800" spc="-5">
                <a:latin typeface="Roboto Lt"/>
                <a:cs typeface="Roboto Lt"/>
              </a:rPr>
              <a:t>n</a:t>
            </a:r>
            <a:r>
              <a:rPr dirty="0" sz="800" spc="-10">
                <a:latin typeface="Roboto Lt"/>
                <a:cs typeface="Roboto Lt"/>
              </a:rPr>
              <a:t>c</a:t>
            </a:r>
            <a:r>
              <a:rPr dirty="0" sz="800">
                <a:latin typeface="Roboto Lt"/>
                <a:cs typeface="Roboto Lt"/>
              </a:rPr>
              <a:t>e</a:t>
            </a:r>
            <a:r>
              <a:rPr dirty="0" sz="800" spc="-25">
                <a:latin typeface="Roboto Lt"/>
                <a:cs typeface="Roboto Lt"/>
              </a:rPr>
              <a:t> </a:t>
            </a:r>
            <a:r>
              <a:rPr dirty="0" sz="800" spc="10">
                <a:latin typeface="Roboto Lt"/>
                <a:cs typeface="Roboto Lt"/>
              </a:rPr>
              <a:t>F</a:t>
            </a:r>
            <a:r>
              <a:rPr dirty="0" sz="800">
                <a:latin typeface="Roboto Lt"/>
                <a:cs typeface="Roboto Lt"/>
              </a:rPr>
              <a:t>r</a:t>
            </a:r>
            <a:r>
              <a:rPr dirty="0" sz="800">
                <a:latin typeface="Roboto Lt"/>
                <a:cs typeface="Roboto Lt"/>
              </a:rPr>
              <a:t>a</a:t>
            </a:r>
            <a:r>
              <a:rPr dirty="0" sz="800" spc="-5">
                <a:latin typeface="Roboto Lt"/>
                <a:cs typeface="Roboto Lt"/>
              </a:rPr>
              <a:t>n</a:t>
            </a:r>
            <a:r>
              <a:rPr dirty="0" sz="800" spc="5">
                <a:latin typeface="Roboto Lt"/>
                <a:cs typeface="Roboto Lt"/>
              </a:rPr>
              <a:t>ç</a:t>
            </a:r>
            <a:r>
              <a:rPr dirty="0" sz="800">
                <a:latin typeface="Roboto Lt"/>
                <a:cs typeface="Roboto Lt"/>
              </a:rPr>
              <a:t>a</a:t>
            </a:r>
            <a:r>
              <a:rPr dirty="0" sz="800" spc="-20">
                <a:latin typeface="Roboto Lt"/>
                <a:cs typeface="Roboto Lt"/>
              </a:rPr>
              <a:t>i</a:t>
            </a:r>
            <a:r>
              <a:rPr dirty="0" sz="800" spc="-5">
                <a:latin typeface="Roboto Lt"/>
                <a:cs typeface="Roboto Lt"/>
              </a:rPr>
              <a:t>s</a:t>
            </a:r>
            <a:r>
              <a:rPr dirty="0" sz="800">
                <a:latin typeface="Roboto Lt"/>
                <a:cs typeface="Roboto Lt"/>
              </a:rPr>
              <a:t>e</a:t>
            </a:r>
            <a:endParaRPr sz="80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">
                <a:latin typeface="Roboto Lt"/>
                <a:cs typeface="Roboto Lt"/>
              </a:rPr>
              <a:t>pour</a:t>
            </a:r>
            <a:r>
              <a:rPr dirty="0" sz="800" spc="-15">
                <a:latin typeface="Roboto Lt"/>
                <a:cs typeface="Roboto Lt"/>
              </a:rPr>
              <a:t> </a:t>
            </a:r>
            <a:r>
              <a:rPr dirty="0" sz="800" spc="-10">
                <a:latin typeface="Roboto Lt"/>
                <a:cs typeface="Roboto Lt"/>
              </a:rPr>
              <a:t>l’Institut</a:t>
            </a:r>
            <a:r>
              <a:rPr dirty="0" sz="800" spc="-30">
                <a:latin typeface="Roboto Lt"/>
                <a:cs typeface="Roboto Lt"/>
              </a:rPr>
              <a:t> </a:t>
            </a:r>
            <a:r>
              <a:rPr dirty="0" sz="800">
                <a:latin typeface="Roboto Lt"/>
                <a:cs typeface="Roboto Lt"/>
              </a:rPr>
              <a:t>français</a:t>
            </a:r>
            <a:r>
              <a:rPr dirty="0" sz="800" spc="-20">
                <a:latin typeface="Roboto Lt"/>
                <a:cs typeface="Roboto Lt"/>
              </a:rPr>
              <a:t> </a:t>
            </a:r>
            <a:r>
              <a:rPr dirty="0" sz="800">
                <a:latin typeface="Roboto Lt"/>
                <a:cs typeface="Roboto Lt"/>
              </a:rPr>
              <a:t>et</a:t>
            </a:r>
            <a:r>
              <a:rPr dirty="0" sz="800" spc="-30">
                <a:latin typeface="Roboto Lt"/>
                <a:cs typeface="Roboto Lt"/>
              </a:rPr>
              <a:t> </a:t>
            </a:r>
            <a:r>
              <a:rPr dirty="0" sz="800" spc="-5">
                <a:latin typeface="Roboto Lt"/>
                <a:cs typeface="Roboto Lt"/>
              </a:rPr>
              <a:t>le</a:t>
            </a:r>
            <a:r>
              <a:rPr dirty="0" sz="800" spc="-15">
                <a:latin typeface="Roboto Lt"/>
                <a:cs typeface="Roboto Lt"/>
              </a:rPr>
              <a:t> </a:t>
            </a:r>
            <a:r>
              <a:rPr dirty="0" sz="800" spc="10">
                <a:latin typeface="Roboto Lt"/>
                <a:cs typeface="Roboto Lt"/>
              </a:rPr>
              <a:t>CNM</a:t>
            </a:r>
            <a:endParaRPr sz="800">
              <a:latin typeface="Roboto Lt"/>
              <a:cs typeface="Roboto 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1909" y="3526608"/>
            <a:ext cx="2125980" cy="3585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9845" marR="7620">
              <a:lnSpc>
                <a:spcPct val="120400"/>
              </a:lnSpc>
              <a:spcBef>
                <a:spcPts val="95"/>
              </a:spcBef>
            </a:pPr>
            <a:r>
              <a:rPr dirty="0" sz="900" spc="-10">
                <a:latin typeface="Roboto"/>
                <a:cs typeface="Roboto"/>
              </a:rPr>
              <a:t>De</a:t>
            </a:r>
            <a:r>
              <a:rPr dirty="0" sz="900" spc="200">
                <a:latin typeface="Roboto"/>
                <a:cs typeface="Roboto"/>
              </a:rPr>
              <a:t>  </a:t>
            </a:r>
            <a:r>
              <a:rPr dirty="0" sz="900" spc="204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son</a:t>
            </a:r>
            <a:r>
              <a:rPr dirty="0" sz="900" spc="200">
                <a:latin typeface="Roboto"/>
                <a:cs typeface="Roboto"/>
              </a:rPr>
              <a:t>  </a:t>
            </a:r>
            <a:r>
              <a:rPr dirty="0" sz="900" spc="204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vrai</a:t>
            </a:r>
            <a:r>
              <a:rPr dirty="0" sz="900" spc="190">
                <a:latin typeface="Roboto"/>
                <a:cs typeface="Roboto"/>
              </a:rPr>
              <a:t>  </a:t>
            </a:r>
            <a:r>
              <a:rPr dirty="0" sz="900" spc="19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nom</a:t>
            </a:r>
            <a:r>
              <a:rPr dirty="0" sz="900" spc="270">
                <a:latin typeface="Roboto"/>
                <a:cs typeface="Roboto"/>
              </a:rPr>
              <a:t>  </a:t>
            </a:r>
            <a:r>
              <a:rPr dirty="0" sz="900" spc="275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Bruno </a:t>
            </a:r>
            <a:r>
              <a:rPr dirty="0" sz="900" spc="-10">
                <a:latin typeface="Roboto"/>
                <a:cs typeface="Roboto"/>
              </a:rPr>
              <a:t> Nicolini,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Bénabar </a:t>
            </a:r>
            <a:r>
              <a:rPr dirty="0" sz="900" spc="-5">
                <a:latin typeface="Roboto"/>
                <a:cs typeface="Roboto"/>
              </a:rPr>
              <a:t>est </a:t>
            </a:r>
            <a:r>
              <a:rPr dirty="0" sz="900" spc="-10">
                <a:latin typeface="Roboto"/>
                <a:cs typeface="Roboto"/>
              </a:rPr>
              <a:t>né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dans</a:t>
            </a:r>
            <a:r>
              <a:rPr dirty="0" sz="900" spc="190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l'Essonne </a:t>
            </a:r>
            <a:r>
              <a:rPr dirty="0" sz="900" spc="-1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en</a:t>
            </a:r>
            <a:r>
              <a:rPr dirty="0" sz="900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1969.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Son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premier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instrument</a:t>
            </a:r>
            <a:r>
              <a:rPr dirty="0" sz="900" spc="-1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de </a:t>
            </a:r>
            <a:r>
              <a:rPr dirty="0" sz="900" spc="-210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musique </a:t>
            </a:r>
            <a:r>
              <a:rPr dirty="0" sz="900" spc="-5">
                <a:latin typeface="Roboto"/>
                <a:cs typeface="Roboto"/>
              </a:rPr>
              <a:t>est </a:t>
            </a:r>
            <a:r>
              <a:rPr dirty="0" sz="900" spc="-15">
                <a:latin typeface="Roboto"/>
                <a:cs typeface="Roboto"/>
              </a:rPr>
              <a:t>une</a:t>
            </a:r>
            <a:r>
              <a:rPr dirty="0" sz="900" spc="1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trompette.</a:t>
            </a:r>
            <a:endParaRPr sz="900">
              <a:latin typeface="Roboto"/>
              <a:cs typeface="Roboto"/>
            </a:endParaRPr>
          </a:p>
          <a:p>
            <a:pPr algn="just" marL="29845">
              <a:lnSpc>
                <a:spcPct val="100000"/>
              </a:lnSpc>
              <a:spcBef>
                <a:spcPts val="215"/>
              </a:spcBef>
            </a:pPr>
            <a:r>
              <a:rPr dirty="0" sz="900" spc="-15">
                <a:latin typeface="Roboto"/>
                <a:cs typeface="Roboto"/>
              </a:rPr>
              <a:t>Il</a:t>
            </a:r>
            <a:r>
              <a:rPr dirty="0" sz="900" spc="24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entre</a:t>
            </a:r>
            <a:r>
              <a:rPr dirty="0" sz="900" spc="254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dans</a:t>
            </a:r>
            <a:r>
              <a:rPr dirty="0" sz="900" spc="24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le</a:t>
            </a:r>
            <a:r>
              <a:rPr dirty="0" sz="900" spc="24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monde</a:t>
            </a:r>
            <a:r>
              <a:rPr dirty="0" sz="900" spc="26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de</a:t>
            </a:r>
            <a:r>
              <a:rPr dirty="0" sz="900" spc="240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la</a:t>
            </a:r>
            <a:r>
              <a:rPr dirty="0" sz="900" spc="240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musique</a:t>
            </a:r>
            <a:endParaRPr sz="900">
              <a:latin typeface="Roboto"/>
              <a:cs typeface="Roboto"/>
            </a:endParaRPr>
          </a:p>
          <a:p>
            <a:pPr algn="just" marL="29845" marR="6350">
              <a:lnSpc>
                <a:spcPct val="120000"/>
              </a:lnSpc>
              <a:spcBef>
                <a:spcPts val="10"/>
              </a:spcBef>
            </a:pPr>
            <a:r>
              <a:rPr dirty="0" sz="900" spc="-10">
                <a:latin typeface="Roboto"/>
                <a:cs typeface="Roboto"/>
              </a:rPr>
              <a:t>quand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un</a:t>
            </a:r>
            <a:r>
              <a:rPr dirty="0" sz="900" spc="-1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ami</a:t>
            </a:r>
            <a:r>
              <a:rPr dirty="0" sz="900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lui</a:t>
            </a:r>
            <a:r>
              <a:rPr dirty="0" sz="900" spc="-1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demande,</a:t>
            </a:r>
            <a:r>
              <a:rPr dirty="0" sz="900">
                <a:latin typeface="Roboto"/>
                <a:cs typeface="Roboto"/>
              </a:rPr>
              <a:t> </a:t>
            </a:r>
            <a:r>
              <a:rPr dirty="0" sz="900" spc="-20">
                <a:latin typeface="Roboto"/>
                <a:cs typeface="Roboto"/>
              </a:rPr>
              <a:t>un</a:t>
            </a:r>
            <a:r>
              <a:rPr dirty="0" sz="900" spc="-15">
                <a:latin typeface="Roboto"/>
                <a:cs typeface="Roboto"/>
              </a:rPr>
              <a:t> jour, </a:t>
            </a:r>
            <a:r>
              <a:rPr dirty="0" sz="900" spc="-10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d’écrire</a:t>
            </a:r>
            <a:r>
              <a:rPr dirty="0" sz="900" spc="-1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les </a:t>
            </a:r>
            <a:r>
              <a:rPr dirty="0" sz="900" spc="-10">
                <a:latin typeface="Roboto"/>
                <a:cs typeface="Roboto"/>
              </a:rPr>
              <a:t>paroles</a:t>
            </a:r>
            <a:r>
              <a:rPr dirty="0" sz="900" spc="-25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de</a:t>
            </a:r>
            <a:r>
              <a:rPr dirty="0" sz="900" spc="5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ses</a:t>
            </a:r>
            <a:r>
              <a:rPr dirty="0" sz="900" spc="-2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chansons.</a:t>
            </a:r>
            <a:endParaRPr sz="900">
              <a:latin typeface="Roboto"/>
              <a:cs typeface="Roboto"/>
            </a:endParaRPr>
          </a:p>
          <a:p>
            <a:pPr algn="just" marL="29845">
              <a:lnSpc>
                <a:spcPct val="100000"/>
              </a:lnSpc>
              <a:spcBef>
                <a:spcPts val="219"/>
              </a:spcBef>
            </a:pPr>
            <a:r>
              <a:rPr dirty="0" sz="900" spc="-5">
                <a:latin typeface="Roboto"/>
                <a:cs typeface="Roboto"/>
              </a:rPr>
              <a:t>Ses</a:t>
            </a:r>
            <a:r>
              <a:rPr dirty="0" sz="900" spc="52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thèmes</a:t>
            </a:r>
            <a:r>
              <a:rPr dirty="0" sz="900" spc="509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de</a:t>
            </a:r>
            <a:r>
              <a:rPr dirty="0" sz="900" spc="520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prédilection</a:t>
            </a:r>
            <a:r>
              <a:rPr dirty="0" sz="900" spc="51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sont</a:t>
            </a:r>
            <a:r>
              <a:rPr dirty="0" sz="900" spc="525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la</a:t>
            </a:r>
            <a:endParaRPr sz="900">
              <a:latin typeface="Roboto"/>
              <a:cs typeface="Roboto"/>
            </a:endParaRPr>
          </a:p>
          <a:p>
            <a:pPr algn="just" marL="29209" marR="5080">
              <a:lnSpc>
                <a:spcPct val="120400"/>
              </a:lnSpc>
              <a:spcBef>
                <a:spcPts val="5"/>
              </a:spcBef>
            </a:pPr>
            <a:r>
              <a:rPr dirty="0" sz="900" spc="-10">
                <a:latin typeface="Roboto"/>
                <a:cs typeface="Roboto"/>
              </a:rPr>
              <a:t>dérision </a:t>
            </a:r>
            <a:r>
              <a:rPr dirty="0" sz="900" spc="-5">
                <a:latin typeface="Roboto"/>
                <a:cs typeface="Roboto"/>
              </a:rPr>
              <a:t>et </a:t>
            </a:r>
            <a:r>
              <a:rPr dirty="0" sz="900" spc="-10">
                <a:latin typeface="Roboto"/>
                <a:cs typeface="Roboto"/>
              </a:rPr>
              <a:t>la mélancolie. </a:t>
            </a:r>
            <a:r>
              <a:rPr dirty="0" sz="900">
                <a:latin typeface="Roboto"/>
                <a:cs typeface="Roboto"/>
              </a:rPr>
              <a:t>En </a:t>
            </a:r>
            <a:r>
              <a:rPr dirty="0" sz="900" spc="-10">
                <a:latin typeface="Roboto"/>
                <a:cs typeface="Roboto"/>
              </a:rPr>
              <a:t>2011, </a:t>
            </a:r>
            <a:r>
              <a:rPr dirty="0" sz="900" spc="-15">
                <a:latin typeface="Roboto"/>
                <a:cs typeface="Roboto"/>
              </a:rPr>
              <a:t>pour </a:t>
            </a:r>
            <a:r>
              <a:rPr dirty="0" sz="900" spc="-10">
                <a:latin typeface="Roboto"/>
                <a:cs typeface="Roboto"/>
              </a:rPr>
              <a:t> son</a:t>
            </a:r>
            <a:r>
              <a:rPr dirty="0" sz="900" spc="-5">
                <a:latin typeface="Roboto"/>
                <a:cs typeface="Roboto"/>
              </a:rPr>
              <a:t> septième</a:t>
            </a:r>
            <a:r>
              <a:rPr dirty="0" sz="900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album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20" i="1">
                <a:latin typeface="Roboto"/>
                <a:cs typeface="Roboto"/>
              </a:rPr>
              <a:t>Les</a:t>
            </a:r>
            <a:r>
              <a:rPr dirty="0" sz="900" spc="-15" i="1">
                <a:latin typeface="Roboto"/>
                <a:cs typeface="Roboto"/>
              </a:rPr>
              <a:t> Bénéfices</a:t>
            </a:r>
            <a:r>
              <a:rPr dirty="0" sz="900" spc="-10" i="1">
                <a:latin typeface="Roboto"/>
                <a:cs typeface="Roboto"/>
              </a:rPr>
              <a:t> </a:t>
            </a:r>
            <a:r>
              <a:rPr dirty="0" sz="900" spc="-30" i="1">
                <a:latin typeface="Roboto"/>
                <a:cs typeface="Roboto"/>
              </a:rPr>
              <a:t>du </a:t>
            </a:r>
            <a:r>
              <a:rPr dirty="0" sz="900" spc="-25" i="1">
                <a:latin typeface="Roboto"/>
                <a:cs typeface="Roboto"/>
              </a:rPr>
              <a:t> </a:t>
            </a:r>
            <a:r>
              <a:rPr dirty="0" sz="900" spc="-20" i="1">
                <a:latin typeface="Roboto"/>
                <a:cs typeface="Roboto"/>
              </a:rPr>
              <a:t>Doute</a:t>
            </a:r>
            <a:r>
              <a:rPr dirty="0" sz="900" spc="-20">
                <a:latin typeface="Roboto"/>
                <a:cs typeface="Roboto"/>
              </a:rPr>
              <a:t>, </a:t>
            </a:r>
            <a:r>
              <a:rPr dirty="0" sz="900" spc="-10">
                <a:latin typeface="Roboto"/>
                <a:cs typeface="Roboto"/>
              </a:rPr>
              <a:t>Bénabar </a:t>
            </a:r>
            <a:r>
              <a:rPr dirty="0" sz="900" spc="-5">
                <a:latin typeface="Roboto"/>
                <a:cs typeface="Roboto"/>
              </a:rPr>
              <a:t>refuse le « </a:t>
            </a:r>
            <a:r>
              <a:rPr dirty="0" sz="900" spc="-10">
                <a:latin typeface="Roboto"/>
                <a:cs typeface="Roboto"/>
              </a:rPr>
              <a:t>politiquement 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correct</a:t>
            </a:r>
            <a:r>
              <a:rPr dirty="0" sz="900" spc="-5">
                <a:latin typeface="Roboto"/>
                <a:cs typeface="Roboto"/>
              </a:rPr>
              <a:t> »</a:t>
            </a:r>
            <a:r>
              <a:rPr dirty="0" sz="90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et</a:t>
            </a:r>
            <a:r>
              <a:rPr dirty="0" sz="900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chante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une</a:t>
            </a:r>
            <a:r>
              <a:rPr dirty="0" sz="900" spc="-5">
                <a:latin typeface="Roboto"/>
                <a:cs typeface="Roboto"/>
              </a:rPr>
              <a:t> société</a:t>
            </a:r>
            <a:r>
              <a:rPr dirty="0" sz="90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en </a:t>
            </a:r>
            <a:r>
              <a:rPr dirty="0" sz="900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dépression. </a:t>
            </a:r>
            <a:r>
              <a:rPr dirty="0" sz="900" spc="-15">
                <a:latin typeface="Roboto"/>
                <a:cs typeface="Roboto"/>
              </a:rPr>
              <a:t>Dans </a:t>
            </a:r>
            <a:r>
              <a:rPr dirty="0" sz="900" spc="-10">
                <a:latin typeface="Roboto"/>
                <a:cs typeface="Roboto"/>
              </a:rPr>
              <a:t>son album </a:t>
            </a:r>
            <a:r>
              <a:rPr dirty="0" sz="900" spc="-20" i="1">
                <a:latin typeface="Roboto"/>
                <a:cs typeface="Roboto"/>
              </a:rPr>
              <a:t>Le début </a:t>
            </a:r>
            <a:r>
              <a:rPr dirty="0" sz="900" spc="-15" i="1">
                <a:latin typeface="Roboto"/>
                <a:cs typeface="Roboto"/>
              </a:rPr>
              <a:t>de </a:t>
            </a:r>
            <a:r>
              <a:rPr dirty="0" sz="900" spc="-10" i="1">
                <a:latin typeface="Roboto"/>
                <a:cs typeface="Roboto"/>
              </a:rPr>
              <a:t> </a:t>
            </a:r>
            <a:r>
              <a:rPr dirty="0" sz="900" spc="-20" i="1">
                <a:latin typeface="Roboto"/>
                <a:cs typeface="Roboto"/>
              </a:rPr>
              <a:t>la</a:t>
            </a:r>
            <a:r>
              <a:rPr dirty="0" sz="900" spc="-15" i="1">
                <a:latin typeface="Roboto"/>
                <a:cs typeface="Roboto"/>
              </a:rPr>
              <a:t> </a:t>
            </a:r>
            <a:r>
              <a:rPr dirty="0" sz="900" spc="-20" i="1">
                <a:latin typeface="Roboto"/>
                <a:cs typeface="Roboto"/>
              </a:rPr>
              <a:t>suite</a:t>
            </a:r>
            <a:r>
              <a:rPr dirty="0" sz="900" spc="-20">
                <a:latin typeface="Roboto"/>
                <a:cs typeface="Roboto"/>
              </a:rPr>
              <a:t>,</a:t>
            </a:r>
            <a:r>
              <a:rPr dirty="0" sz="900" spc="-15">
                <a:latin typeface="Roboto"/>
                <a:cs typeface="Roboto"/>
              </a:rPr>
              <a:t> il</a:t>
            </a:r>
            <a:r>
              <a:rPr dirty="0" sz="900" spc="-10">
                <a:latin typeface="Roboto"/>
                <a:cs typeface="Roboto"/>
              </a:rPr>
              <a:t> décrit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simplement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la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vie 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quotidienne.</a:t>
            </a:r>
            <a:endParaRPr sz="900">
              <a:latin typeface="Roboto"/>
              <a:cs typeface="Roboto"/>
            </a:endParaRPr>
          </a:p>
          <a:p>
            <a:pPr algn="just" marL="29209" marR="5080">
              <a:lnSpc>
                <a:spcPct val="120000"/>
              </a:lnSpc>
            </a:pPr>
            <a:r>
              <a:rPr dirty="0" sz="900" spc="-10">
                <a:latin typeface="Roboto"/>
                <a:cs typeface="Roboto"/>
              </a:rPr>
              <a:t>Sa musique </a:t>
            </a:r>
            <a:r>
              <a:rPr dirty="0" sz="900" spc="-5">
                <a:latin typeface="Roboto"/>
                <a:cs typeface="Roboto"/>
              </a:rPr>
              <a:t>est </a:t>
            </a:r>
            <a:r>
              <a:rPr dirty="0" sz="900" spc="-15">
                <a:latin typeface="Roboto"/>
                <a:cs typeface="Roboto"/>
              </a:rPr>
              <a:t>populaire </a:t>
            </a:r>
            <a:r>
              <a:rPr dirty="0" sz="900" spc="-5">
                <a:latin typeface="Roboto"/>
                <a:cs typeface="Roboto"/>
              </a:rPr>
              <a:t>et </a:t>
            </a:r>
            <a:r>
              <a:rPr dirty="0" sz="900" spc="-15">
                <a:latin typeface="Roboto"/>
                <a:cs typeface="Roboto"/>
              </a:rPr>
              <a:t>la plupart </a:t>
            </a:r>
            <a:r>
              <a:rPr dirty="0" sz="900" spc="-5">
                <a:latin typeface="Roboto"/>
                <a:cs typeface="Roboto"/>
              </a:rPr>
              <a:t>de </a:t>
            </a:r>
            <a:r>
              <a:rPr dirty="0" sz="90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ses</a:t>
            </a:r>
            <a:r>
              <a:rPr dirty="0" sz="900" spc="80">
                <a:latin typeface="Roboto"/>
                <a:cs typeface="Roboto"/>
              </a:rPr>
              <a:t> </a:t>
            </a:r>
            <a:r>
              <a:rPr dirty="0" sz="900" spc="-15">
                <a:latin typeface="Roboto"/>
                <a:cs typeface="Roboto"/>
              </a:rPr>
              <a:t>chansons</a:t>
            </a:r>
            <a:r>
              <a:rPr dirty="0" sz="900" spc="110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décrivent</a:t>
            </a:r>
            <a:r>
              <a:rPr dirty="0" sz="900" spc="114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une</a:t>
            </a:r>
            <a:r>
              <a:rPr dirty="0" sz="900" spc="90">
                <a:latin typeface="Roboto"/>
                <a:cs typeface="Roboto"/>
              </a:rPr>
              <a:t> </a:t>
            </a:r>
            <a:r>
              <a:rPr dirty="0" sz="900" spc="-5">
                <a:latin typeface="Roboto"/>
                <a:cs typeface="Roboto"/>
              </a:rPr>
              <a:t>société</a:t>
            </a:r>
            <a:endParaRPr sz="900">
              <a:latin typeface="Roboto"/>
              <a:cs typeface="Roboto"/>
            </a:endParaRPr>
          </a:p>
          <a:p>
            <a:pPr algn="just" marL="29209" marR="5715">
              <a:lnSpc>
                <a:spcPct val="120000"/>
              </a:lnSpc>
              <a:spcBef>
                <a:spcPts val="10"/>
              </a:spcBef>
            </a:pPr>
            <a:r>
              <a:rPr dirty="0" sz="900" spc="-10">
                <a:latin typeface="Roboto"/>
                <a:cs typeface="Roboto"/>
              </a:rPr>
              <a:t>française</a:t>
            </a:r>
            <a:r>
              <a:rPr dirty="0" sz="900" spc="-5">
                <a:latin typeface="Roboto"/>
                <a:cs typeface="Roboto"/>
              </a:rPr>
              <a:t> de</a:t>
            </a:r>
            <a:r>
              <a:rPr dirty="0" sz="900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tous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milieux</a:t>
            </a:r>
            <a:r>
              <a:rPr dirty="0" sz="900" spc="-5">
                <a:latin typeface="Roboto"/>
                <a:cs typeface="Roboto"/>
              </a:rPr>
              <a:t> de</a:t>
            </a:r>
            <a:r>
              <a:rPr dirty="0" sz="900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manière </a:t>
            </a:r>
            <a:r>
              <a:rPr dirty="0" sz="900" spc="-5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juste </a:t>
            </a:r>
            <a:r>
              <a:rPr dirty="0" sz="900" spc="-5">
                <a:latin typeface="Roboto"/>
                <a:cs typeface="Roboto"/>
              </a:rPr>
              <a:t>et</a:t>
            </a:r>
            <a:r>
              <a:rPr dirty="0" sz="900" spc="10">
                <a:latin typeface="Roboto"/>
                <a:cs typeface="Roboto"/>
              </a:rPr>
              <a:t> </a:t>
            </a:r>
            <a:r>
              <a:rPr dirty="0" sz="900" spc="-10">
                <a:latin typeface="Roboto"/>
                <a:cs typeface="Roboto"/>
              </a:rPr>
              <a:t>pertinente.</a:t>
            </a:r>
            <a:endParaRPr sz="9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Roboto"/>
              <a:cs typeface="Roboto"/>
            </a:endParaRPr>
          </a:p>
          <a:p>
            <a:pPr algn="just" marL="12700" marR="55880">
              <a:lnSpc>
                <a:spcPct val="107100"/>
              </a:lnSpc>
            </a:pPr>
            <a:r>
              <a:rPr dirty="0" sz="850" spc="-20" i="1">
                <a:latin typeface="Roboto"/>
                <a:cs typeface="Roboto"/>
              </a:rPr>
              <a:t>Pour suivre l’actualité </a:t>
            </a:r>
            <a:r>
              <a:rPr dirty="0" sz="850" spc="-15" i="1">
                <a:latin typeface="Roboto"/>
                <a:cs typeface="Roboto"/>
              </a:rPr>
              <a:t>de Bénabar, </a:t>
            </a:r>
            <a:r>
              <a:rPr dirty="0" sz="850" spc="-35" i="1">
                <a:latin typeface="Roboto"/>
                <a:cs typeface="Roboto"/>
              </a:rPr>
              <a:t>abonnez- </a:t>
            </a:r>
            <a:r>
              <a:rPr dirty="0" sz="850" spc="-200" i="1">
                <a:latin typeface="Roboto"/>
                <a:cs typeface="Roboto"/>
              </a:rPr>
              <a:t> </a:t>
            </a:r>
            <a:r>
              <a:rPr dirty="0" sz="850" spc="-20" i="1">
                <a:latin typeface="Roboto"/>
                <a:cs typeface="Roboto"/>
              </a:rPr>
              <a:t>vous</a:t>
            </a:r>
            <a:r>
              <a:rPr dirty="0" sz="850" spc="-10" i="1">
                <a:latin typeface="Roboto"/>
                <a:cs typeface="Roboto"/>
              </a:rPr>
              <a:t> </a:t>
            </a:r>
            <a:r>
              <a:rPr dirty="0" sz="850" spc="-15" i="1">
                <a:latin typeface="Roboto"/>
                <a:cs typeface="Roboto"/>
              </a:rPr>
              <a:t>à</a:t>
            </a:r>
            <a:r>
              <a:rPr dirty="0" sz="850" spc="-10" i="1">
                <a:latin typeface="Roboto"/>
                <a:cs typeface="Roboto"/>
              </a:rPr>
              <a:t> </a:t>
            </a:r>
            <a:r>
              <a:rPr dirty="0" sz="850" spc="-15" i="1">
                <a:latin typeface="Roboto"/>
                <a:cs typeface="Roboto"/>
              </a:rPr>
              <a:t>son compte</a:t>
            </a:r>
            <a:r>
              <a:rPr dirty="0" sz="850" spc="-20" i="1">
                <a:latin typeface="Roboto"/>
                <a:cs typeface="Roboto"/>
              </a:rPr>
              <a:t> Instagram</a:t>
            </a:r>
            <a:r>
              <a:rPr dirty="0" sz="850" spc="-30" i="1">
                <a:latin typeface="Roboto"/>
                <a:cs typeface="Roboto"/>
              </a:rPr>
              <a:t> </a:t>
            </a:r>
            <a:r>
              <a:rPr dirty="0" sz="850" spc="-20" i="1">
                <a:latin typeface="Roboto"/>
                <a:cs typeface="Roboto"/>
              </a:rPr>
              <a:t>@benabar</a:t>
            </a:r>
            <a:endParaRPr sz="8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8704" y="7499066"/>
            <a:ext cx="94615" cy="490220"/>
          </a:xfrm>
          <a:custGeom>
            <a:avLst/>
            <a:gdLst/>
            <a:ahLst/>
            <a:cxnLst/>
            <a:rect l="l" t="t" r="r" b="b"/>
            <a:pathLst>
              <a:path w="94614" h="490220">
                <a:moveTo>
                  <a:pt x="94174" y="490099"/>
                </a:moveTo>
                <a:lnTo>
                  <a:pt x="0" y="490099"/>
                </a:lnTo>
                <a:lnTo>
                  <a:pt x="0" y="0"/>
                </a:lnTo>
                <a:lnTo>
                  <a:pt x="94174" y="0"/>
                </a:lnTo>
                <a:lnTo>
                  <a:pt x="94174" y="490099"/>
                </a:lnTo>
                <a:close/>
              </a:path>
            </a:pathLst>
          </a:custGeom>
          <a:solidFill>
            <a:srgbClr val="5F9F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6112" y="7438640"/>
            <a:ext cx="94615" cy="483870"/>
          </a:xfrm>
          <a:custGeom>
            <a:avLst/>
            <a:gdLst/>
            <a:ahLst/>
            <a:cxnLst/>
            <a:rect l="l" t="t" r="r" b="b"/>
            <a:pathLst>
              <a:path w="94615" h="483870">
                <a:moveTo>
                  <a:pt x="94174" y="483388"/>
                </a:moveTo>
                <a:lnTo>
                  <a:pt x="0" y="483388"/>
                </a:lnTo>
                <a:lnTo>
                  <a:pt x="0" y="0"/>
                </a:lnTo>
                <a:lnTo>
                  <a:pt x="94174" y="0"/>
                </a:lnTo>
                <a:lnTo>
                  <a:pt x="94174" y="483388"/>
                </a:lnTo>
                <a:close/>
              </a:path>
            </a:pathLst>
          </a:custGeom>
          <a:solidFill>
            <a:srgbClr val="5F9F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3520" y="7546062"/>
            <a:ext cx="94615" cy="490220"/>
          </a:xfrm>
          <a:custGeom>
            <a:avLst/>
            <a:gdLst/>
            <a:ahLst/>
            <a:cxnLst/>
            <a:rect l="l" t="t" r="r" b="b"/>
            <a:pathLst>
              <a:path w="94615" h="490220">
                <a:moveTo>
                  <a:pt x="94576" y="489989"/>
                </a:moveTo>
                <a:lnTo>
                  <a:pt x="0" y="489989"/>
                </a:lnTo>
                <a:lnTo>
                  <a:pt x="0" y="0"/>
                </a:lnTo>
                <a:lnTo>
                  <a:pt x="94576" y="0"/>
                </a:lnTo>
                <a:lnTo>
                  <a:pt x="94576" y="489989"/>
                </a:lnTo>
                <a:close/>
              </a:path>
            </a:pathLst>
          </a:custGeom>
          <a:solidFill>
            <a:srgbClr val="5F9F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742805" y="794448"/>
            <a:ext cx="2025014" cy="826135"/>
          </a:xfrm>
          <a:prstGeom prst="rect"/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pc="-170"/>
              <a:t>Marathonien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500" spc="-15" b="0">
                <a:latin typeface="Roboto"/>
                <a:cs typeface="Roboto"/>
              </a:rPr>
              <a:t>Bénabar</a:t>
            </a:r>
            <a:endParaRPr sz="1500">
              <a:latin typeface="Roboto"/>
              <a:cs typeface="Robo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13716"/>
            <a:ext cx="2743200" cy="317500"/>
            <a:chOff x="0" y="13716"/>
            <a:chExt cx="2743200" cy="317500"/>
          </a:xfrm>
        </p:grpSpPr>
        <p:sp>
          <p:nvSpPr>
            <p:cNvPr id="18" name="object 18"/>
            <p:cNvSpPr/>
            <p:nvPr/>
          </p:nvSpPr>
          <p:spPr>
            <a:xfrm>
              <a:off x="0" y="13716"/>
              <a:ext cx="2743200" cy="317500"/>
            </a:xfrm>
            <a:custGeom>
              <a:avLst/>
              <a:gdLst/>
              <a:ahLst/>
              <a:cxnLst/>
              <a:rect l="l" t="t" r="r" b="b"/>
              <a:pathLst>
                <a:path w="2743200" h="317500">
                  <a:moveTo>
                    <a:pt x="0" y="316990"/>
                  </a:moveTo>
                  <a:lnTo>
                    <a:pt x="2743199" y="316990"/>
                  </a:lnTo>
                  <a:lnTo>
                    <a:pt x="2743199" y="0"/>
                  </a:lnTo>
                  <a:lnTo>
                    <a:pt x="0" y="0"/>
                  </a:lnTo>
                  <a:lnTo>
                    <a:pt x="0" y="31699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36397" y="148119"/>
              <a:ext cx="107950" cy="116205"/>
            </a:xfrm>
            <a:custGeom>
              <a:avLst/>
              <a:gdLst/>
              <a:ahLst/>
              <a:cxnLst/>
              <a:rect l="l" t="t" r="r" b="b"/>
              <a:pathLst>
                <a:path w="107950" h="116204">
                  <a:moveTo>
                    <a:pt x="73367" y="101"/>
                  </a:moveTo>
                  <a:lnTo>
                    <a:pt x="0" y="101"/>
                  </a:lnTo>
                  <a:lnTo>
                    <a:pt x="0" y="12674"/>
                  </a:lnTo>
                  <a:lnTo>
                    <a:pt x="0" y="52882"/>
                  </a:lnTo>
                  <a:lnTo>
                    <a:pt x="0" y="64198"/>
                  </a:lnTo>
                  <a:lnTo>
                    <a:pt x="0" y="115722"/>
                  </a:lnTo>
                  <a:lnTo>
                    <a:pt x="16192" y="115722"/>
                  </a:lnTo>
                  <a:lnTo>
                    <a:pt x="16192" y="64198"/>
                  </a:lnTo>
                  <a:lnTo>
                    <a:pt x="64795" y="64198"/>
                  </a:lnTo>
                  <a:lnTo>
                    <a:pt x="64795" y="52882"/>
                  </a:lnTo>
                  <a:lnTo>
                    <a:pt x="16192" y="52882"/>
                  </a:lnTo>
                  <a:lnTo>
                    <a:pt x="16192" y="12674"/>
                  </a:lnTo>
                  <a:lnTo>
                    <a:pt x="73367" y="12674"/>
                  </a:lnTo>
                  <a:lnTo>
                    <a:pt x="73367" y="101"/>
                  </a:lnTo>
                  <a:close/>
                </a:path>
                <a:path w="107950" h="116204">
                  <a:moveTo>
                    <a:pt x="107683" y="0"/>
                  </a:moveTo>
                  <a:lnTo>
                    <a:pt x="92430" y="0"/>
                  </a:lnTo>
                  <a:lnTo>
                    <a:pt x="92430" y="115722"/>
                  </a:lnTo>
                  <a:lnTo>
                    <a:pt x="107683" y="115722"/>
                  </a:lnTo>
                  <a:lnTo>
                    <a:pt x="107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955" y="147175"/>
              <a:ext cx="90532" cy="11759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8446" y="147801"/>
              <a:ext cx="191770" cy="116205"/>
            </a:xfrm>
            <a:custGeom>
              <a:avLst/>
              <a:gdLst/>
              <a:ahLst/>
              <a:cxnLst/>
              <a:rect l="l" t="t" r="r" b="b"/>
              <a:pathLst>
                <a:path w="191770" h="116204">
                  <a:moveTo>
                    <a:pt x="89573" y="419"/>
                  </a:moveTo>
                  <a:lnTo>
                    <a:pt x="74333" y="419"/>
                  </a:lnTo>
                  <a:lnTo>
                    <a:pt x="74333" y="49428"/>
                  </a:lnTo>
                  <a:lnTo>
                    <a:pt x="15252" y="49428"/>
                  </a:lnTo>
                  <a:lnTo>
                    <a:pt x="15252" y="419"/>
                  </a:lnTo>
                  <a:lnTo>
                    <a:pt x="0" y="419"/>
                  </a:lnTo>
                  <a:lnTo>
                    <a:pt x="0" y="49428"/>
                  </a:lnTo>
                  <a:lnTo>
                    <a:pt x="0" y="63258"/>
                  </a:lnTo>
                  <a:lnTo>
                    <a:pt x="0" y="116039"/>
                  </a:lnTo>
                  <a:lnTo>
                    <a:pt x="15252" y="116039"/>
                  </a:lnTo>
                  <a:lnTo>
                    <a:pt x="15252" y="63258"/>
                  </a:lnTo>
                  <a:lnTo>
                    <a:pt x="74333" y="63258"/>
                  </a:lnTo>
                  <a:lnTo>
                    <a:pt x="74333" y="116039"/>
                  </a:lnTo>
                  <a:lnTo>
                    <a:pt x="89573" y="116039"/>
                  </a:lnTo>
                  <a:lnTo>
                    <a:pt x="89573" y="63258"/>
                  </a:lnTo>
                  <a:lnTo>
                    <a:pt x="89573" y="49428"/>
                  </a:lnTo>
                  <a:lnTo>
                    <a:pt x="89573" y="419"/>
                  </a:lnTo>
                  <a:close/>
                </a:path>
                <a:path w="191770" h="116204">
                  <a:moveTo>
                    <a:pt x="191541" y="103060"/>
                  </a:moveTo>
                  <a:lnTo>
                    <a:pt x="132461" y="103060"/>
                  </a:lnTo>
                  <a:lnTo>
                    <a:pt x="132461" y="62839"/>
                  </a:lnTo>
                  <a:lnTo>
                    <a:pt x="182968" y="62839"/>
                  </a:lnTo>
                  <a:lnTo>
                    <a:pt x="182968" y="50279"/>
                  </a:lnTo>
                  <a:lnTo>
                    <a:pt x="132461" y="50279"/>
                  </a:lnTo>
                  <a:lnTo>
                    <a:pt x="132461" y="13830"/>
                  </a:lnTo>
                  <a:lnTo>
                    <a:pt x="190588" y="13830"/>
                  </a:lnTo>
                  <a:lnTo>
                    <a:pt x="190588" y="0"/>
                  </a:lnTo>
                  <a:lnTo>
                    <a:pt x="116268" y="0"/>
                  </a:lnTo>
                  <a:lnTo>
                    <a:pt x="116268" y="13830"/>
                  </a:lnTo>
                  <a:lnTo>
                    <a:pt x="116268" y="50279"/>
                  </a:lnTo>
                  <a:lnTo>
                    <a:pt x="116268" y="62839"/>
                  </a:lnTo>
                  <a:lnTo>
                    <a:pt x="116268" y="103060"/>
                  </a:lnTo>
                  <a:lnTo>
                    <a:pt x="116268" y="115620"/>
                  </a:lnTo>
                  <a:lnTo>
                    <a:pt x="191541" y="115620"/>
                  </a:lnTo>
                  <a:lnTo>
                    <a:pt x="191541" y="103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131" y="116373"/>
              <a:ext cx="494591" cy="1483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3689" y="147169"/>
              <a:ext cx="94303" cy="1175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092" y="147168"/>
              <a:ext cx="90532" cy="11759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73355" y="148100"/>
              <a:ext cx="16510" cy="116205"/>
            </a:xfrm>
            <a:custGeom>
              <a:avLst/>
              <a:gdLst/>
              <a:ahLst/>
              <a:cxnLst/>
              <a:rect l="l" t="t" r="r" b="b"/>
              <a:pathLst>
                <a:path w="16509" h="116204">
                  <a:moveTo>
                    <a:pt x="16200" y="115728"/>
                  </a:moveTo>
                  <a:lnTo>
                    <a:pt x="0" y="115728"/>
                  </a:lnTo>
                  <a:lnTo>
                    <a:pt x="0" y="0"/>
                  </a:lnTo>
                  <a:lnTo>
                    <a:pt x="16200" y="0"/>
                  </a:lnTo>
                  <a:lnTo>
                    <a:pt x="16200" y="1157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1474" y="147166"/>
              <a:ext cx="95297" cy="1353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6783" y="148099"/>
              <a:ext cx="84814" cy="11666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835416" y="147801"/>
              <a:ext cx="74930" cy="116205"/>
            </a:xfrm>
            <a:custGeom>
              <a:avLst/>
              <a:gdLst/>
              <a:ahLst/>
              <a:cxnLst/>
              <a:rect l="l" t="t" r="r" b="b"/>
              <a:pathLst>
                <a:path w="74930" h="116204">
                  <a:moveTo>
                    <a:pt x="74333" y="0"/>
                  </a:moveTo>
                  <a:lnTo>
                    <a:pt x="0" y="0"/>
                  </a:lnTo>
                  <a:lnTo>
                    <a:pt x="0" y="13817"/>
                  </a:lnTo>
                  <a:lnTo>
                    <a:pt x="0" y="50266"/>
                  </a:lnTo>
                  <a:lnTo>
                    <a:pt x="0" y="62839"/>
                  </a:lnTo>
                  <a:lnTo>
                    <a:pt x="0" y="103047"/>
                  </a:lnTo>
                  <a:lnTo>
                    <a:pt x="0" y="115620"/>
                  </a:lnTo>
                  <a:lnTo>
                    <a:pt x="74333" y="115620"/>
                  </a:lnTo>
                  <a:lnTo>
                    <a:pt x="74333" y="103047"/>
                  </a:lnTo>
                  <a:lnTo>
                    <a:pt x="15252" y="103047"/>
                  </a:lnTo>
                  <a:lnTo>
                    <a:pt x="15252" y="62839"/>
                  </a:lnTo>
                  <a:lnTo>
                    <a:pt x="66713" y="62839"/>
                  </a:lnTo>
                  <a:lnTo>
                    <a:pt x="66713" y="50266"/>
                  </a:lnTo>
                  <a:lnTo>
                    <a:pt x="15252" y="50266"/>
                  </a:lnTo>
                  <a:lnTo>
                    <a:pt x="15252" y="13817"/>
                  </a:lnTo>
                  <a:lnTo>
                    <a:pt x="74333" y="13817"/>
                  </a:lnTo>
                  <a:lnTo>
                    <a:pt x="74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0" y="330707"/>
            <a:ext cx="2743200" cy="334010"/>
          </a:xfrm>
          <a:prstGeom prst="rect">
            <a:avLst/>
          </a:prstGeom>
          <a:solidFill>
            <a:srgbClr val="0082C8"/>
          </a:solidFill>
        </p:spPr>
        <p:txBody>
          <a:bodyPr wrap="square" lIns="0" tIns="80010" rIns="0" bIns="0" rtlCol="0" vert="horz">
            <a:spAutoFit/>
          </a:bodyPr>
          <a:lstStyle/>
          <a:p>
            <a:pPr marL="330835">
              <a:lnSpc>
                <a:spcPct val="100000"/>
              </a:lnSpc>
              <a:spcBef>
                <a:spcPts val="630"/>
              </a:spcBef>
            </a:pP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SPORT</a:t>
            </a:r>
            <a:endParaRPr sz="1300">
              <a:latin typeface="Roboto"/>
              <a:cs typeface="Roboto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3943" y="958596"/>
            <a:ext cx="2065007" cy="208178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0064495"/>
            <a:ext cx="7559040" cy="62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6097"/>
            <a:ext cx="7543799" cy="1068019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02688" y="2187365"/>
          <a:ext cx="5672455" cy="6495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40"/>
                <a:gridCol w="253365"/>
                <a:gridCol w="4590415"/>
              </a:tblGrid>
              <a:tr h="1305187">
                <a:tc>
                  <a:txBody>
                    <a:bodyPr/>
                    <a:lstStyle/>
                    <a:p>
                      <a:pPr marL="128270">
                        <a:lnSpc>
                          <a:spcPts val="5040"/>
                        </a:lnSpc>
                      </a:pPr>
                      <a:r>
                        <a:rPr dirty="0" sz="5300" b="1">
                          <a:solidFill>
                            <a:srgbClr val="5193C4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5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ts val="1135"/>
                        </a:lnSpc>
                      </a:pPr>
                      <a:r>
                        <a:rPr dirty="0" sz="1000" spc="5" b="1">
                          <a:latin typeface="Roboto"/>
                          <a:cs typeface="Roboto"/>
                        </a:rPr>
                        <a:t>Premier</a:t>
                      </a:r>
                      <a:r>
                        <a:rPr dirty="0" sz="1000" spc="-35" b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 b="1">
                          <a:latin typeface="Roboto"/>
                          <a:cs typeface="Roboto"/>
                        </a:rPr>
                        <a:t>temps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365125" marR="121285">
                        <a:lnSpc>
                          <a:spcPct val="108000"/>
                        </a:lnSpc>
                      </a:pPr>
                      <a:r>
                        <a:rPr dirty="0" sz="1000" spc="-20">
                          <a:latin typeface="Roboto"/>
                          <a:cs typeface="Roboto"/>
                        </a:rPr>
                        <a:t>D’après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vous,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un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«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marathonien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»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est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une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personne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qui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court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marathon </a:t>
                      </a:r>
                      <a:r>
                        <a:rPr dirty="0" sz="1000" spc="-2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(course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 42,195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km)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ou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une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personne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qui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ne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fait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rien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de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ses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journées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 i="1">
                          <a:latin typeface="Roboto"/>
                          <a:cs typeface="Roboto"/>
                        </a:rPr>
                        <a:t>E</a:t>
                      </a:r>
                      <a:r>
                        <a:rPr dirty="0" sz="1000" i="1">
                          <a:latin typeface="Roboto"/>
                          <a:cs typeface="Roboto"/>
                        </a:rPr>
                        <a:t>n</a:t>
                      </a:r>
                      <a:r>
                        <a:rPr dirty="0" sz="1000" spc="-1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i="1">
                          <a:latin typeface="Roboto"/>
                          <a:cs typeface="Roboto"/>
                        </a:rPr>
                        <a:t>b</a:t>
                      </a:r>
                      <a:r>
                        <a:rPr dirty="0" sz="1000" i="1">
                          <a:latin typeface="Roboto"/>
                          <a:cs typeface="Roboto"/>
                        </a:rPr>
                        <a:t>i</a:t>
                      </a:r>
                      <a:r>
                        <a:rPr dirty="0" sz="1000" i="1">
                          <a:latin typeface="Roboto"/>
                          <a:cs typeface="Roboto"/>
                        </a:rPr>
                        <a:t>n</a:t>
                      </a:r>
                      <a:r>
                        <a:rPr dirty="0" sz="1000" spc="-5" i="1">
                          <a:latin typeface="Roboto"/>
                          <a:cs typeface="Roboto"/>
                        </a:rPr>
                        <a:t>ô</a:t>
                      </a:r>
                      <a:r>
                        <a:rPr dirty="0" sz="1000" i="1">
                          <a:latin typeface="Roboto"/>
                          <a:cs typeface="Roboto"/>
                        </a:rPr>
                        <a:t>m</a:t>
                      </a:r>
                      <a:r>
                        <a:rPr dirty="0" sz="1000" spc="-5" i="1">
                          <a:latin typeface="Roboto"/>
                          <a:cs typeface="Roboto"/>
                        </a:rPr>
                        <a:t>e</a:t>
                      </a:r>
                      <a:r>
                        <a:rPr dirty="0" sz="1000" i="1">
                          <a:latin typeface="Roboto"/>
                          <a:cs typeface="Roboto"/>
                        </a:rPr>
                        <a:t>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365125" marR="119380">
                        <a:lnSpc>
                          <a:spcPts val="1310"/>
                        </a:lnSpc>
                        <a:spcBef>
                          <a:spcPts val="45"/>
                        </a:spcBef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Décrivez</a:t>
                      </a:r>
                      <a:r>
                        <a:rPr dirty="0" sz="1000" spc="2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  journée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>
                          <a:latin typeface="Roboto"/>
                          <a:cs typeface="Roboto"/>
                        </a:rPr>
                        <a:t>d’un</a:t>
                      </a:r>
                      <a:r>
                        <a:rPr dirty="0" sz="1000" spc="19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marathonien</a:t>
                      </a:r>
                      <a:r>
                        <a:rPr dirty="0" sz="1000" spc="2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:</a:t>
                      </a:r>
                      <a:r>
                        <a:rPr dirty="0" sz="1000" spc="204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quelles</a:t>
                      </a:r>
                      <a:r>
                        <a:rPr dirty="0" sz="1000" spc="2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activités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5">
                          <a:latin typeface="Roboto"/>
                          <a:cs typeface="Roboto"/>
                        </a:rPr>
                        <a:t>fait-il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dans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 </a:t>
                      </a:r>
                      <a:r>
                        <a:rPr dirty="0" sz="1000" spc="-2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journée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B="0" marT="0"/>
                </a:tc>
              </a:tr>
              <a:tr h="206806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5300" b="1">
                          <a:solidFill>
                            <a:srgbClr val="5193C4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5300">
                        <a:latin typeface="Calibri"/>
                        <a:cs typeface="Calibri"/>
                      </a:endParaRPr>
                    </a:p>
                  </a:txBody>
                  <a:tcPr marL="0" marR="0" marB="0" marT="163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Roboto"/>
                          <a:cs typeface="Roboto"/>
                        </a:rPr>
                        <a:t>Deuxième</a:t>
                      </a:r>
                      <a:r>
                        <a:rPr dirty="0" sz="1000" spc="-25" b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 b="1">
                          <a:latin typeface="Roboto"/>
                          <a:cs typeface="Roboto"/>
                        </a:rPr>
                        <a:t>temps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Écoutez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 chanson.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365125" marR="195580">
                        <a:lnSpc>
                          <a:spcPct val="100000"/>
                        </a:lnSpc>
                        <a:buAutoNum type="alphaUcPeriod"/>
                        <a:tabLst>
                          <a:tab pos="513715" algn="l"/>
                        </a:tabLst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Quelles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activités</a:t>
                      </a:r>
                      <a:r>
                        <a:rPr dirty="0" sz="1000" spc="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fait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chanteur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dans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journée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Cochez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bonnes </a:t>
                      </a:r>
                      <a:r>
                        <a:rPr dirty="0" sz="1000" spc="-2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réponses.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365125" marR="2127885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Roboto"/>
                          <a:cs typeface="Roboto"/>
                        </a:rPr>
                        <a:t>(  </a:t>
                      </a:r>
                      <a:r>
                        <a:rPr dirty="0" sz="1000" spc="2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)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Il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prend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un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café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sur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une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terrasse. </a:t>
                      </a:r>
                      <a:r>
                        <a:rPr dirty="0" sz="1000" spc="-229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(</a:t>
                      </a:r>
                      <a:r>
                        <a:rPr dirty="0" sz="1000" spc="229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)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Il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fait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du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jogging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autour</a:t>
                      </a:r>
                      <a:r>
                        <a:rPr dirty="0" sz="1000" spc="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>
                          <a:latin typeface="Roboto"/>
                          <a:cs typeface="Roboto"/>
                        </a:rPr>
                        <a:t>d’un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lac.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365125" marR="1403985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Roboto"/>
                          <a:cs typeface="Roboto"/>
                        </a:rPr>
                        <a:t>(  </a:t>
                      </a:r>
                      <a:r>
                        <a:rPr dirty="0" sz="1000" spc="229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)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Il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poste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son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parcours</a:t>
                      </a:r>
                      <a:r>
                        <a:rPr dirty="0" sz="1000" spc="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sur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 réseaux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sociaux. </a:t>
                      </a:r>
                      <a:r>
                        <a:rPr dirty="0" sz="1000" spc="-229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(</a:t>
                      </a:r>
                      <a:r>
                        <a:rPr dirty="0" sz="1000" spc="229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)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Il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fait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 courses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au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centre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commercial.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Roboto"/>
                          <a:cs typeface="Roboto"/>
                        </a:rPr>
                        <a:t>(  </a:t>
                      </a:r>
                      <a:r>
                        <a:rPr dirty="0" sz="1000" spc="2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)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Il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travaille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dans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un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bureau.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9905" indent="-145415">
                        <a:lnSpc>
                          <a:spcPct val="100000"/>
                        </a:lnSpc>
                        <a:buAutoNum type="alphaUcPeriod" startAt="2"/>
                        <a:tabLst>
                          <a:tab pos="510540" algn="l"/>
                        </a:tabLst>
                      </a:pPr>
                      <a:r>
                        <a:rPr dirty="0" sz="1000" spc="-20">
                          <a:latin typeface="Roboto"/>
                          <a:cs typeface="Roboto"/>
                        </a:rPr>
                        <a:t>D’après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vous,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pourquoi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5">
                          <a:latin typeface="Roboto"/>
                          <a:cs typeface="Roboto"/>
                        </a:rPr>
                        <a:t>court-il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B="0" marT="1905"/>
                </a:tc>
              </a:tr>
              <a:tr h="312211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5300" b="1">
                          <a:solidFill>
                            <a:srgbClr val="5193C4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5300">
                        <a:latin typeface="Calibri"/>
                        <a:cs typeface="Calibri"/>
                      </a:endParaRPr>
                    </a:p>
                  </a:txBody>
                  <a:tcPr marL="0" marR="0" marB="0" marT="768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dirty="0" sz="1000" spc="5" b="1">
                          <a:latin typeface="Roboto"/>
                          <a:cs typeface="Roboto"/>
                        </a:rPr>
                        <a:t>Troisième</a:t>
                      </a:r>
                      <a:r>
                        <a:rPr dirty="0" sz="1000" spc="-45" b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 b="1">
                          <a:latin typeface="Roboto"/>
                          <a:cs typeface="Roboto"/>
                        </a:rPr>
                        <a:t>temps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513080" indent="-148590">
                        <a:lnSpc>
                          <a:spcPct val="100000"/>
                        </a:lnSpc>
                        <a:buAutoNum type="alphaUcPeriod"/>
                        <a:tabLst>
                          <a:tab pos="513715" algn="l"/>
                        </a:tabLst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Écoutez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chanson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et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entourez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mots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entendus.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"/>
                        <a:buAutoNum type="alphaUcPeriod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Roboto"/>
                        <a:buAutoNum type="alphaUcPeriod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09905" indent="-145415">
                        <a:lnSpc>
                          <a:spcPts val="1145"/>
                        </a:lnSpc>
                        <a:spcBef>
                          <a:spcPts val="5"/>
                        </a:spcBef>
                        <a:buAutoNum type="alphaUcPeriod"/>
                        <a:tabLst>
                          <a:tab pos="510540" algn="l"/>
                        </a:tabLst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Faites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une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phrase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pour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dire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ce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que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chanson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évoque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pour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vous.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B="0" marT="1905"/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880616" y="2215487"/>
            <a:ext cx="509905" cy="509905"/>
            <a:chOff x="1880616" y="2215487"/>
            <a:chExt cx="509905" cy="509905"/>
          </a:xfrm>
        </p:grpSpPr>
        <p:sp>
          <p:nvSpPr>
            <p:cNvPr id="5" name="object 5"/>
            <p:cNvSpPr/>
            <p:nvPr/>
          </p:nvSpPr>
          <p:spPr>
            <a:xfrm>
              <a:off x="1898924" y="2233793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39" h="472439">
                  <a:moveTo>
                    <a:pt x="236076" y="472094"/>
                  </a:moveTo>
                  <a:lnTo>
                    <a:pt x="188584" y="467286"/>
                  </a:lnTo>
                  <a:lnTo>
                    <a:pt x="144310" y="453502"/>
                  </a:lnTo>
                  <a:lnTo>
                    <a:pt x="104214" y="431702"/>
                  </a:lnTo>
                  <a:lnTo>
                    <a:pt x="69257" y="402845"/>
                  </a:lnTo>
                  <a:lnTo>
                    <a:pt x="40396" y="367892"/>
                  </a:lnTo>
                  <a:lnTo>
                    <a:pt x="18594" y="327801"/>
                  </a:lnTo>
                  <a:lnTo>
                    <a:pt x="4808" y="283533"/>
                  </a:lnTo>
                  <a:lnTo>
                    <a:pt x="0" y="236047"/>
                  </a:lnTo>
                  <a:lnTo>
                    <a:pt x="4808" y="188561"/>
                  </a:lnTo>
                  <a:lnTo>
                    <a:pt x="18594" y="144292"/>
                  </a:lnTo>
                  <a:lnTo>
                    <a:pt x="40396" y="104202"/>
                  </a:lnTo>
                  <a:lnTo>
                    <a:pt x="69257" y="69248"/>
                  </a:lnTo>
                  <a:lnTo>
                    <a:pt x="104214" y="40391"/>
                  </a:lnTo>
                  <a:lnTo>
                    <a:pt x="144310" y="18591"/>
                  </a:lnTo>
                  <a:lnTo>
                    <a:pt x="188584" y="4807"/>
                  </a:lnTo>
                  <a:lnTo>
                    <a:pt x="236076" y="0"/>
                  </a:lnTo>
                  <a:lnTo>
                    <a:pt x="283568" y="4807"/>
                  </a:lnTo>
                  <a:lnTo>
                    <a:pt x="327841" y="18591"/>
                  </a:lnTo>
                  <a:lnTo>
                    <a:pt x="367937" y="40391"/>
                  </a:lnTo>
                  <a:lnTo>
                    <a:pt x="402895" y="69248"/>
                  </a:lnTo>
                  <a:lnTo>
                    <a:pt x="431755" y="104202"/>
                  </a:lnTo>
                  <a:lnTo>
                    <a:pt x="453558" y="144292"/>
                  </a:lnTo>
                  <a:lnTo>
                    <a:pt x="467344" y="188561"/>
                  </a:lnTo>
                  <a:lnTo>
                    <a:pt x="472152" y="236047"/>
                  </a:lnTo>
                  <a:lnTo>
                    <a:pt x="467344" y="283533"/>
                  </a:lnTo>
                  <a:lnTo>
                    <a:pt x="453558" y="327801"/>
                  </a:lnTo>
                  <a:lnTo>
                    <a:pt x="431755" y="367892"/>
                  </a:lnTo>
                  <a:lnTo>
                    <a:pt x="402895" y="402845"/>
                  </a:lnTo>
                  <a:lnTo>
                    <a:pt x="367937" y="431702"/>
                  </a:lnTo>
                  <a:lnTo>
                    <a:pt x="327841" y="453502"/>
                  </a:lnTo>
                  <a:lnTo>
                    <a:pt x="283568" y="467286"/>
                  </a:lnTo>
                  <a:lnTo>
                    <a:pt x="236076" y="472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80616" y="2215487"/>
              <a:ext cx="509905" cy="509905"/>
            </a:xfrm>
            <a:custGeom>
              <a:avLst/>
              <a:gdLst/>
              <a:ahLst/>
              <a:cxnLst/>
              <a:rect l="l" t="t" r="r" b="b"/>
              <a:pathLst>
                <a:path w="509905" h="509905">
                  <a:moveTo>
                    <a:pt x="254384" y="509669"/>
                  </a:moveTo>
                  <a:lnTo>
                    <a:pt x="208608" y="505544"/>
                  </a:lnTo>
                  <a:lnTo>
                    <a:pt x="165544" y="493656"/>
                  </a:lnTo>
                  <a:lnTo>
                    <a:pt x="125907" y="474734"/>
                  </a:lnTo>
                  <a:lnTo>
                    <a:pt x="90409" y="449509"/>
                  </a:lnTo>
                  <a:lnTo>
                    <a:pt x="59765" y="418708"/>
                  </a:lnTo>
                  <a:lnTo>
                    <a:pt x="34688" y="383063"/>
                  </a:lnTo>
                  <a:lnTo>
                    <a:pt x="15893" y="343302"/>
                  </a:lnTo>
                  <a:lnTo>
                    <a:pt x="4092" y="300156"/>
                  </a:lnTo>
                  <a:lnTo>
                    <a:pt x="0" y="254352"/>
                  </a:lnTo>
                  <a:lnTo>
                    <a:pt x="4092" y="208582"/>
                  </a:lnTo>
                  <a:lnTo>
                    <a:pt x="15893" y="165524"/>
                  </a:lnTo>
                  <a:lnTo>
                    <a:pt x="34688" y="125891"/>
                  </a:lnTo>
                  <a:lnTo>
                    <a:pt x="59765" y="90398"/>
                  </a:lnTo>
                  <a:lnTo>
                    <a:pt x="90409" y="59758"/>
                  </a:lnTo>
                  <a:lnTo>
                    <a:pt x="125907" y="34684"/>
                  </a:lnTo>
                  <a:lnTo>
                    <a:pt x="165544" y="15891"/>
                  </a:lnTo>
                  <a:lnTo>
                    <a:pt x="208608" y="4091"/>
                  </a:lnTo>
                  <a:lnTo>
                    <a:pt x="254384" y="0"/>
                  </a:lnTo>
                  <a:lnTo>
                    <a:pt x="300193" y="4091"/>
                  </a:lnTo>
                  <a:lnTo>
                    <a:pt x="343345" y="15891"/>
                  </a:lnTo>
                  <a:lnTo>
                    <a:pt x="383111" y="34684"/>
                  </a:lnTo>
                  <a:lnTo>
                    <a:pt x="387220" y="37574"/>
                  </a:lnTo>
                  <a:lnTo>
                    <a:pt x="254384" y="37574"/>
                  </a:lnTo>
                  <a:lnTo>
                    <a:pt x="204753" y="43313"/>
                  </a:lnTo>
                  <a:lnTo>
                    <a:pt x="159150" y="59652"/>
                  </a:lnTo>
                  <a:lnTo>
                    <a:pt x="118890" y="85278"/>
                  </a:lnTo>
                  <a:lnTo>
                    <a:pt x="85289" y="118876"/>
                  </a:lnTo>
                  <a:lnTo>
                    <a:pt x="59660" y="159130"/>
                  </a:lnTo>
                  <a:lnTo>
                    <a:pt x="43318" y="204727"/>
                  </a:lnTo>
                  <a:lnTo>
                    <a:pt x="37579" y="254352"/>
                  </a:lnTo>
                  <a:lnTo>
                    <a:pt x="43318" y="303977"/>
                  </a:lnTo>
                  <a:lnTo>
                    <a:pt x="59660" y="349575"/>
                  </a:lnTo>
                  <a:lnTo>
                    <a:pt x="85289" y="389829"/>
                  </a:lnTo>
                  <a:lnTo>
                    <a:pt x="118890" y="423426"/>
                  </a:lnTo>
                  <a:lnTo>
                    <a:pt x="159150" y="449052"/>
                  </a:lnTo>
                  <a:lnTo>
                    <a:pt x="204753" y="465392"/>
                  </a:lnTo>
                  <a:lnTo>
                    <a:pt x="254384" y="471130"/>
                  </a:lnTo>
                  <a:lnTo>
                    <a:pt x="388204" y="471130"/>
                  </a:lnTo>
                  <a:lnTo>
                    <a:pt x="383111" y="474734"/>
                  </a:lnTo>
                  <a:lnTo>
                    <a:pt x="343345" y="493656"/>
                  </a:lnTo>
                  <a:lnTo>
                    <a:pt x="300193" y="505544"/>
                  </a:lnTo>
                  <a:lnTo>
                    <a:pt x="254384" y="509669"/>
                  </a:lnTo>
                  <a:close/>
                </a:path>
                <a:path w="509905" h="509905">
                  <a:moveTo>
                    <a:pt x="388204" y="471130"/>
                  </a:moveTo>
                  <a:lnTo>
                    <a:pt x="254384" y="471130"/>
                  </a:lnTo>
                  <a:lnTo>
                    <a:pt x="304015" y="465392"/>
                  </a:lnTo>
                  <a:lnTo>
                    <a:pt x="349618" y="449052"/>
                  </a:lnTo>
                  <a:lnTo>
                    <a:pt x="389877" y="423426"/>
                  </a:lnTo>
                  <a:lnTo>
                    <a:pt x="423479" y="389829"/>
                  </a:lnTo>
                  <a:lnTo>
                    <a:pt x="449108" y="349575"/>
                  </a:lnTo>
                  <a:lnTo>
                    <a:pt x="465449" y="303977"/>
                  </a:lnTo>
                  <a:lnTo>
                    <a:pt x="471189" y="254352"/>
                  </a:lnTo>
                  <a:lnTo>
                    <a:pt x="465449" y="204727"/>
                  </a:lnTo>
                  <a:lnTo>
                    <a:pt x="449108" y="159130"/>
                  </a:lnTo>
                  <a:lnTo>
                    <a:pt x="423479" y="118876"/>
                  </a:lnTo>
                  <a:lnTo>
                    <a:pt x="389877" y="85278"/>
                  </a:lnTo>
                  <a:lnTo>
                    <a:pt x="349618" y="59652"/>
                  </a:lnTo>
                  <a:lnTo>
                    <a:pt x="304015" y="43313"/>
                  </a:lnTo>
                  <a:lnTo>
                    <a:pt x="254384" y="37574"/>
                  </a:lnTo>
                  <a:lnTo>
                    <a:pt x="387220" y="37574"/>
                  </a:lnTo>
                  <a:lnTo>
                    <a:pt x="418760" y="59758"/>
                  </a:lnTo>
                  <a:lnTo>
                    <a:pt x="449564" y="90398"/>
                  </a:lnTo>
                  <a:lnTo>
                    <a:pt x="474793" y="125891"/>
                  </a:lnTo>
                  <a:lnTo>
                    <a:pt x="493717" y="165524"/>
                  </a:lnTo>
                  <a:lnTo>
                    <a:pt x="505606" y="208582"/>
                  </a:lnTo>
                  <a:lnTo>
                    <a:pt x="509732" y="254352"/>
                  </a:lnTo>
                  <a:lnTo>
                    <a:pt x="505606" y="300156"/>
                  </a:lnTo>
                  <a:lnTo>
                    <a:pt x="493717" y="343302"/>
                  </a:lnTo>
                  <a:lnTo>
                    <a:pt x="474793" y="383063"/>
                  </a:lnTo>
                  <a:lnTo>
                    <a:pt x="449564" y="418708"/>
                  </a:lnTo>
                  <a:lnTo>
                    <a:pt x="418760" y="449509"/>
                  </a:lnTo>
                  <a:lnTo>
                    <a:pt x="388204" y="471130"/>
                  </a:lnTo>
                  <a:close/>
                </a:path>
              </a:pathLst>
            </a:custGeom>
            <a:solidFill>
              <a:srgbClr val="5BA0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62520" y="2375421"/>
              <a:ext cx="345440" cy="208279"/>
            </a:xfrm>
            <a:custGeom>
              <a:avLst/>
              <a:gdLst/>
              <a:ahLst/>
              <a:cxnLst/>
              <a:rect l="l" t="t" r="r" b="b"/>
              <a:pathLst>
                <a:path w="345439" h="208280">
                  <a:moveTo>
                    <a:pt x="0" y="95382"/>
                  </a:moveTo>
                  <a:lnTo>
                    <a:pt x="21258" y="79123"/>
                  </a:lnTo>
                  <a:lnTo>
                    <a:pt x="32761" y="70091"/>
                  </a:lnTo>
                  <a:lnTo>
                    <a:pt x="38482" y="65033"/>
                  </a:lnTo>
                  <a:lnTo>
                    <a:pt x="42397" y="60697"/>
                  </a:lnTo>
                  <a:lnTo>
                    <a:pt x="56444" y="43084"/>
                  </a:lnTo>
                  <a:lnTo>
                    <a:pt x="71666" y="23122"/>
                  </a:lnTo>
                  <a:lnTo>
                    <a:pt x="88874" y="6774"/>
                  </a:lnTo>
                  <a:lnTo>
                    <a:pt x="108884" y="0"/>
                  </a:lnTo>
                  <a:lnTo>
                    <a:pt x="134268" y="5118"/>
                  </a:lnTo>
                  <a:lnTo>
                    <a:pt x="154413" y="16378"/>
                  </a:lnTo>
                  <a:lnTo>
                    <a:pt x="167692" y="27639"/>
                  </a:lnTo>
                  <a:lnTo>
                    <a:pt x="172480" y="32757"/>
                  </a:lnTo>
                  <a:lnTo>
                    <a:pt x="190170" y="14918"/>
                  </a:lnTo>
                  <a:lnTo>
                    <a:pt x="201989" y="5660"/>
                  </a:lnTo>
                  <a:lnTo>
                    <a:pt x="213266" y="2002"/>
                  </a:lnTo>
                  <a:lnTo>
                    <a:pt x="229331" y="963"/>
                  </a:lnTo>
                  <a:lnTo>
                    <a:pt x="254504" y="7466"/>
                  </a:lnTo>
                  <a:lnTo>
                    <a:pt x="275342" y="24809"/>
                  </a:lnTo>
                  <a:lnTo>
                    <a:pt x="292204" y="45402"/>
                  </a:lnTo>
                  <a:lnTo>
                    <a:pt x="305453" y="61661"/>
                  </a:lnTo>
                  <a:lnTo>
                    <a:pt x="318537" y="73433"/>
                  </a:lnTo>
                  <a:lnTo>
                    <a:pt x="331350" y="84302"/>
                  </a:lnTo>
                  <a:lnTo>
                    <a:pt x="341091" y="92281"/>
                  </a:lnTo>
                  <a:lnTo>
                    <a:pt x="344960" y="95382"/>
                  </a:lnTo>
                  <a:lnTo>
                    <a:pt x="301057" y="161635"/>
                  </a:lnTo>
                  <a:lnTo>
                    <a:pt x="268356" y="195461"/>
                  </a:lnTo>
                  <a:lnTo>
                    <a:pt x="230595" y="207429"/>
                  </a:lnTo>
                  <a:lnTo>
                    <a:pt x="171516" y="208106"/>
                  </a:lnTo>
                  <a:lnTo>
                    <a:pt x="102846" y="190087"/>
                  </a:lnTo>
                  <a:lnTo>
                    <a:pt x="48540" y="151383"/>
                  </a:lnTo>
                  <a:lnTo>
                    <a:pt x="12842" y="112860"/>
                  </a:lnTo>
                  <a:lnTo>
                    <a:pt x="0" y="95382"/>
                  </a:lnTo>
                  <a:close/>
                </a:path>
              </a:pathLst>
            </a:custGeom>
            <a:ln w="24087">
              <a:solidFill>
                <a:srgbClr val="5BA0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77937" y="2459242"/>
              <a:ext cx="302895" cy="20320"/>
            </a:xfrm>
            <a:custGeom>
              <a:avLst/>
              <a:gdLst/>
              <a:ahLst/>
              <a:cxnLst/>
              <a:rect l="l" t="t" r="r" b="b"/>
              <a:pathLst>
                <a:path w="302894" h="20319">
                  <a:moveTo>
                    <a:pt x="0" y="13488"/>
                  </a:moveTo>
                  <a:lnTo>
                    <a:pt x="33198" y="5690"/>
                  </a:lnTo>
                  <a:lnTo>
                    <a:pt x="52394" y="1686"/>
                  </a:lnTo>
                  <a:lnTo>
                    <a:pt x="64905" y="210"/>
                  </a:lnTo>
                  <a:lnTo>
                    <a:pt x="78049" y="0"/>
                  </a:lnTo>
                  <a:lnTo>
                    <a:pt x="96884" y="3161"/>
                  </a:lnTo>
                  <a:lnTo>
                    <a:pt x="118881" y="10116"/>
                  </a:lnTo>
                  <a:lnTo>
                    <a:pt x="139974" y="17071"/>
                  </a:lnTo>
                  <a:lnTo>
                    <a:pt x="156099" y="20232"/>
                  </a:lnTo>
                  <a:lnTo>
                    <a:pt x="169920" y="17507"/>
                  </a:lnTo>
                  <a:lnTo>
                    <a:pt x="185006" y="11441"/>
                  </a:lnTo>
                  <a:lnTo>
                    <a:pt x="200815" y="5193"/>
                  </a:lnTo>
                  <a:lnTo>
                    <a:pt x="216804" y="1926"/>
                  </a:lnTo>
                  <a:lnTo>
                    <a:pt x="238741" y="3176"/>
                  </a:lnTo>
                  <a:lnTo>
                    <a:pt x="267272" y="6864"/>
                  </a:lnTo>
                  <a:lnTo>
                    <a:pt x="292008" y="10733"/>
                  </a:lnTo>
                  <a:lnTo>
                    <a:pt x="302563" y="12524"/>
                  </a:lnTo>
                </a:path>
              </a:pathLst>
            </a:custGeom>
            <a:ln w="24086">
              <a:solidFill>
                <a:srgbClr val="5BA0D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880616" y="4047337"/>
            <a:ext cx="509905" cy="509905"/>
            <a:chOff x="1880616" y="4047337"/>
            <a:chExt cx="509905" cy="509905"/>
          </a:xfrm>
        </p:grpSpPr>
        <p:sp>
          <p:nvSpPr>
            <p:cNvPr id="10" name="object 10"/>
            <p:cNvSpPr/>
            <p:nvPr/>
          </p:nvSpPr>
          <p:spPr>
            <a:xfrm>
              <a:off x="1898924" y="4065643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39" h="472439">
                  <a:moveTo>
                    <a:pt x="236076" y="472094"/>
                  </a:moveTo>
                  <a:lnTo>
                    <a:pt x="188584" y="467286"/>
                  </a:lnTo>
                  <a:lnTo>
                    <a:pt x="144310" y="453502"/>
                  </a:lnTo>
                  <a:lnTo>
                    <a:pt x="104214" y="431702"/>
                  </a:lnTo>
                  <a:lnTo>
                    <a:pt x="69257" y="402845"/>
                  </a:lnTo>
                  <a:lnTo>
                    <a:pt x="40396" y="367892"/>
                  </a:lnTo>
                  <a:lnTo>
                    <a:pt x="18594" y="327801"/>
                  </a:lnTo>
                  <a:lnTo>
                    <a:pt x="4808" y="283533"/>
                  </a:lnTo>
                  <a:lnTo>
                    <a:pt x="0" y="236047"/>
                  </a:lnTo>
                  <a:lnTo>
                    <a:pt x="4808" y="188561"/>
                  </a:lnTo>
                  <a:lnTo>
                    <a:pt x="18594" y="144292"/>
                  </a:lnTo>
                  <a:lnTo>
                    <a:pt x="40396" y="104202"/>
                  </a:lnTo>
                  <a:lnTo>
                    <a:pt x="69257" y="69248"/>
                  </a:lnTo>
                  <a:lnTo>
                    <a:pt x="104214" y="40391"/>
                  </a:lnTo>
                  <a:lnTo>
                    <a:pt x="144310" y="18591"/>
                  </a:lnTo>
                  <a:lnTo>
                    <a:pt x="188584" y="4807"/>
                  </a:lnTo>
                  <a:lnTo>
                    <a:pt x="236076" y="0"/>
                  </a:lnTo>
                  <a:lnTo>
                    <a:pt x="283568" y="4807"/>
                  </a:lnTo>
                  <a:lnTo>
                    <a:pt x="327841" y="18591"/>
                  </a:lnTo>
                  <a:lnTo>
                    <a:pt x="367937" y="40391"/>
                  </a:lnTo>
                  <a:lnTo>
                    <a:pt x="402895" y="69248"/>
                  </a:lnTo>
                  <a:lnTo>
                    <a:pt x="431755" y="104202"/>
                  </a:lnTo>
                  <a:lnTo>
                    <a:pt x="453558" y="144292"/>
                  </a:lnTo>
                  <a:lnTo>
                    <a:pt x="467344" y="188561"/>
                  </a:lnTo>
                  <a:lnTo>
                    <a:pt x="472152" y="236047"/>
                  </a:lnTo>
                  <a:lnTo>
                    <a:pt x="467344" y="283533"/>
                  </a:lnTo>
                  <a:lnTo>
                    <a:pt x="453558" y="327801"/>
                  </a:lnTo>
                  <a:lnTo>
                    <a:pt x="431755" y="367892"/>
                  </a:lnTo>
                  <a:lnTo>
                    <a:pt x="402895" y="402845"/>
                  </a:lnTo>
                  <a:lnTo>
                    <a:pt x="367937" y="431702"/>
                  </a:lnTo>
                  <a:lnTo>
                    <a:pt x="327841" y="453502"/>
                  </a:lnTo>
                  <a:lnTo>
                    <a:pt x="283568" y="467286"/>
                  </a:lnTo>
                  <a:lnTo>
                    <a:pt x="236076" y="47209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80616" y="4047349"/>
              <a:ext cx="509905" cy="509905"/>
            </a:xfrm>
            <a:custGeom>
              <a:avLst/>
              <a:gdLst/>
              <a:ahLst/>
              <a:cxnLst/>
              <a:rect l="l" t="t" r="r" b="b"/>
              <a:pathLst>
                <a:path w="509905" h="509904">
                  <a:moveTo>
                    <a:pt x="285216" y="209067"/>
                  </a:moveTo>
                  <a:lnTo>
                    <a:pt x="281990" y="193395"/>
                  </a:lnTo>
                  <a:lnTo>
                    <a:pt x="273164" y="180517"/>
                  </a:lnTo>
                  <a:lnTo>
                    <a:pt x="260007" y="171805"/>
                  </a:lnTo>
                  <a:lnTo>
                    <a:pt x="243776" y="168605"/>
                  </a:lnTo>
                  <a:lnTo>
                    <a:pt x="228104" y="171805"/>
                  </a:lnTo>
                  <a:lnTo>
                    <a:pt x="215226" y="180517"/>
                  </a:lnTo>
                  <a:lnTo>
                    <a:pt x="206514" y="193395"/>
                  </a:lnTo>
                  <a:lnTo>
                    <a:pt x="203314" y="209067"/>
                  </a:lnTo>
                  <a:lnTo>
                    <a:pt x="206514" y="225298"/>
                  </a:lnTo>
                  <a:lnTo>
                    <a:pt x="215226" y="238455"/>
                  </a:lnTo>
                  <a:lnTo>
                    <a:pt x="228104" y="247269"/>
                  </a:lnTo>
                  <a:lnTo>
                    <a:pt x="243776" y="250494"/>
                  </a:lnTo>
                  <a:lnTo>
                    <a:pt x="260007" y="247269"/>
                  </a:lnTo>
                  <a:lnTo>
                    <a:pt x="273164" y="238455"/>
                  </a:lnTo>
                  <a:lnTo>
                    <a:pt x="281990" y="225298"/>
                  </a:lnTo>
                  <a:lnTo>
                    <a:pt x="285216" y="209067"/>
                  </a:lnTo>
                  <a:close/>
                </a:path>
                <a:path w="509905" h="509904">
                  <a:moveTo>
                    <a:pt x="358444" y="209067"/>
                  </a:moveTo>
                  <a:lnTo>
                    <a:pt x="349605" y="164477"/>
                  </a:lnTo>
                  <a:lnTo>
                    <a:pt x="325323" y="128371"/>
                  </a:lnTo>
                  <a:lnTo>
                    <a:pt x="324954" y="128130"/>
                  </a:lnTo>
                  <a:lnTo>
                    <a:pt x="288937" y="104203"/>
                  </a:lnTo>
                  <a:lnTo>
                    <a:pt x="243776" y="95377"/>
                  </a:lnTo>
                  <a:lnTo>
                    <a:pt x="199186" y="104203"/>
                  </a:lnTo>
                  <a:lnTo>
                    <a:pt x="163080" y="128371"/>
                  </a:lnTo>
                  <a:lnTo>
                    <a:pt x="138899" y="164477"/>
                  </a:lnTo>
                  <a:lnTo>
                    <a:pt x="130073" y="209067"/>
                  </a:lnTo>
                  <a:lnTo>
                    <a:pt x="131165" y="225094"/>
                  </a:lnTo>
                  <a:lnTo>
                    <a:pt x="147421" y="272656"/>
                  </a:lnTo>
                  <a:lnTo>
                    <a:pt x="170548" y="304444"/>
                  </a:lnTo>
                  <a:lnTo>
                    <a:pt x="203047" y="331698"/>
                  </a:lnTo>
                  <a:lnTo>
                    <a:pt x="210896" y="338886"/>
                  </a:lnTo>
                  <a:lnTo>
                    <a:pt x="217119" y="347167"/>
                  </a:lnTo>
                  <a:lnTo>
                    <a:pt x="221615" y="357441"/>
                  </a:lnTo>
                  <a:lnTo>
                    <a:pt x="229489" y="377596"/>
                  </a:lnTo>
                  <a:lnTo>
                    <a:pt x="239077" y="393687"/>
                  </a:lnTo>
                  <a:lnTo>
                    <a:pt x="272465" y="418731"/>
                  </a:lnTo>
                  <a:lnTo>
                    <a:pt x="292925" y="421982"/>
                  </a:lnTo>
                  <a:lnTo>
                    <a:pt x="318604" y="416763"/>
                  </a:lnTo>
                  <a:lnTo>
                    <a:pt x="339420" y="402602"/>
                  </a:lnTo>
                  <a:lnTo>
                    <a:pt x="348348" y="389229"/>
                  </a:lnTo>
                  <a:lnTo>
                    <a:pt x="353352" y="381749"/>
                  </a:lnTo>
                  <a:lnTo>
                    <a:pt x="358444" y="356476"/>
                  </a:lnTo>
                  <a:lnTo>
                    <a:pt x="325678" y="356476"/>
                  </a:lnTo>
                  <a:lnTo>
                    <a:pt x="323138" y="368909"/>
                  </a:lnTo>
                  <a:lnTo>
                    <a:pt x="316166" y="379361"/>
                  </a:lnTo>
                  <a:lnTo>
                    <a:pt x="305765" y="386549"/>
                  </a:lnTo>
                  <a:lnTo>
                    <a:pt x="292925" y="389229"/>
                  </a:lnTo>
                  <a:lnTo>
                    <a:pt x="288099" y="389229"/>
                  </a:lnTo>
                  <a:lnTo>
                    <a:pt x="258851" y="363169"/>
                  </a:lnTo>
                  <a:lnTo>
                    <a:pt x="252450" y="347802"/>
                  </a:lnTo>
                  <a:lnTo>
                    <a:pt x="245211" y="330771"/>
                  </a:lnTo>
                  <a:lnTo>
                    <a:pt x="235712" y="317817"/>
                  </a:lnTo>
                  <a:lnTo>
                    <a:pt x="224942" y="307568"/>
                  </a:lnTo>
                  <a:lnTo>
                    <a:pt x="213906" y="298665"/>
                  </a:lnTo>
                  <a:lnTo>
                    <a:pt x="203962" y="291109"/>
                  </a:lnTo>
                  <a:lnTo>
                    <a:pt x="194271" y="282282"/>
                  </a:lnTo>
                  <a:lnTo>
                    <a:pt x="169748" y="245376"/>
                  </a:lnTo>
                  <a:lnTo>
                    <a:pt x="162839" y="209067"/>
                  </a:lnTo>
                  <a:lnTo>
                    <a:pt x="169113" y="177317"/>
                  </a:lnTo>
                  <a:lnTo>
                    <a:pt x="186321" y="151612"/>
                  </a:lnTo>
                  <a:lnTo>
                    <a:pt x="212026" y="134416"/>
                  </a:lnTo>
                  <a:lnTo>
                    <a:pt x="243776" y="128130"/>
                  </a:lnTo>
                  <a:lnTo>
                    <a:pt x="276085" y="134416"/>
                  </a:lnTo>
                  <a:lnTo>
                    <a:pt x="302069" y="151612"/>
                  </a:lnTo>
                  <a:lnTo>
                    <a:pt x="319392" y="177317"/>
                  </a:lnTo>
                  <a:lnTo>
                    <a:pt x="325678" y="209067"/>
                  </a:lnTo>
                  <a:lnTo>
                    <a:pt x="358444" y="209067"/>
                  </a:lnTo>
                  <a:close/>
                </a:path>
                <a:path w="509905" h="509904">
                  <a:moveTo>
                    <a:pt x="509727" y="254342"/>
                  </a:moveTo>
                  <a:lnTo>
                    <a:pt x="505599" y="208572"/>
                  </a:lnTo>
                  <a:lnTo>
                    <a:pt x="493712" y="165519"/>
                  </a:lnTo>
                  <a:lnTo>
                    <a:pt x="474789" y="125882"/>
                  </a:lnTo>
                  <a:lnTo>
                    <a:pt x="471182" y="120815"/>
                  </a:lnTo>
                  <a:lnTo>
                    <a:pt x="471182" y="254342"/>
                  </a:lnTo>
                  <a:lnTo>
                    <a:pt x="465442" y="303974"/>
                  </a:lnTo>
                  <a:lnTo>
                    <a:pt x="449097" y="349567"/>
                  </a:lnTo>
                  <a:lnTo>
                    <a:pt x="423468" y="389826"/>
                  </a:lnTo>
                  <a:lnTo>
                    <a:pt x="389877" y="423418"/>
                  </a:lnTo>
                  <a:lnTo>
                    <a:pt x="349618" y="449046"/>
                  </a:lnTo>
                  <a:lnTo>
                    <a:pt x="304012" y="465391"/>
                  </a:lnTo>
                  <a:lnTo>
                    <a:pt x="254381" y="471119"/>
                  </a:lnTo>
                  <a:lnTo>
                    <a:pt x="204749" y="465391"/>
                  </a:lnTo>
                  <a:lnTo>
                    <a:pt x="159143" y="449046"/>
                  </a:lnTo>
                  <a:lnTo>
                    <a:pt x="118884" y="423418"/>
                  </a:lnTo>
                  <a:lnTo>
                    <a:pt x="85280" y="389826"/>
                  </a:lnTo>
                  <a:lnTo>
                    <a:pt x="59651" y="349567"/>
                  </a:lnTo>
                  <a:lnTo>
                    <a:pt x="43307" y="303974"/>
                  </a:lnTo>
                  <a:lnTo>
                    <a:pt x="37579" y="254342"/>
                  </a:lnTo>
                  <a:lnTo>
                    <a:pt x="43307" y="204724"/>
                  </a:lnTo>
                  <a:lnTo>
                    <a:pt x="59651" y="159118"/>
                  </a:lnTo>
                  <a:lnTo>
                    <a:pt x="85280" y="118872"/>
                  </a:lnTo>
                  <a:lnTo>
                    <a:pt x="118884" y="85267"/>
                  </a:lnTo>
                  <a:lnTo>
                    <a:pt x="159143" y="59651"/>
                  </a:lnTo>
                  <a:lnTo>
                    <a:pt x="204749" y="43307"/>
                  </a:lnTo>
                  <a:lnTo>
                    <a:pt x="254381" y="37566"/>
                  </a:lnTo>
                  <a:lnTo>
                    <a:pt x="304012" y="43307"/>
                  </a:lnTo>
                  <a:lnTo>
                    <a:pt x="349618" y="59651"/>
                  </a:lnTo>
                  <a:lnTo>
                    <a:pt x="389877" y="85267"/>
                  </a:lnTo>
                  <a:lnTo>
                    <a:pt x="423468" y="118872"/>
                  </a:lnTo>
                  <a:lnTo>
                    <a:pt x="449097" y="159118"/>
                  </a:lnTo>
                  <a:lnTo>
                    <a:pt x="465442" y="204724"/>
                  </a:lnTo>
                  <a:lnTo>
                    <a:pt x="471182" y="254342"/>
                  </a:lnTo>
                  <a:lnTo>
                    <a:pt x="471182" y="120815"/>
                  </a:lnTo>
                  <a:lnTo>
                    <a:pt x="418757" y="59753"/>
                  </a:lnTo>
                  <a:lnTo>
                    <a:pt x="387210" y="37566"/>
                  </a:lnTo>
                  <a:lnTo>
                    <a:pt x="343344" y="15887"/>
                  </a:lnTo>
                  <a:lnTo>
                    <a:pt x="300189" y="4089"/>
                  </a:lnTo>
                  <a:lnTo>
                    <a:pt x="254381" y="0"/>
                  </a:lnTo>
                  <a:lnTo>
                    <a:pt x="208597" y="4089"/>
                  </a:lnTo>
                  <a:lnTo>
                    <a:pt x="165544" y="15887"/>
                  </a:lnTo>
                  <a:lnTo>
                    <a:pt x="125895" y="34683"/>
                  </a:lnTo>
                  <a:lnTo>
                    <a:pt x="90398" y="59753"/>
                  </a:lnTo>
                  <a:lnTo>
                    <a:pt x="59753" y="90398"/>
                  </a:lnTo>
                  <a:lnTo>
                    <a:pt x="34683" y="125882"/>
                  </a:lnTo>
                  <a:lnTo>
                    <a:pt x="15887" y="165519"/>
                  </a:lnTo>
                  <a:lnTo>
                    <a:pt x="4089" y="208572"/>
                  </a:lnTo>
                  <a:lnTo>
                    <a:pt x="0" y="254342"/>
                  </a:lnTo>
                  <a:lnTo>
                    <a:pt x="4089" y="300151"/>
                  </a:lnTo>
                  <a:lnTo>
                    <a:pt x="15887" y="343293"/>
                  </a:lnTo>
                  <a:lnTo>
                    <a:pt x="34683" y="383057"/>
                  </a:lnTo>
                  <a:lnTo>
                    <a:pt x="59753" y="418706"/>
                  </a:lnTo>
                  <a:lnTo>
                    <a:pt x="90398" y="449503"/>
                  </a:lnTo>
                  <a:lnTo>
                    <a:pt x="125895" y="474726"/>
                  </a:lnTo>
                  <a:lnTo>
                    <a:pt x="165544" y="493649"/>
                  </a:lnTo>
                  <a:lnTo>
                    <a:pt x="208597" y="505536"/>
                  </a:lnTo>
                  <a:lnTo>
                    <a:pt x="254381" y="509663"/>
                  </a:lnTo>
                  <a:lnTo>
                    <a:pt x="300189" y="505536"/>
                  </a:lnTo>
                  <a:lnTo>
                    <a:pt x="343344" y="493649"/>
                  </a:lnTo>
                  <a:lnTo>
                    <a:pt x="383108" y="474726"/>
                  </a:lnTo>
                  <a:lnTo>
                    <a:pt x="388200" y="471119"/>
                  </a:lnTo>
                  <a:lnTo>
                    <a:pt x="418757" y="449503"/>
                  </a:lnTo>
                  <a:lnTo>
                    <a:pt x="449554" y="418706"/>
                  </a:lnTo>
                  <a:lnTo>
                    <a:pt x="474789" y="383057"/>
                  </a:lnTo>
                  <a:lnTo>
                    <a:pt x="493712" y="343293"/>
                  </a:lnTo>
                  <a:lnTo>
                    <a:pt x="505599" y="300151"/>
                  </a:lnTo>
                  <a:lnTo>
                    <a:pt x="509727" y="254342"/>
                  </a:lnTo>
                  <a:close/>
                </a:path>
              </a:pathLst>
            </a:custGeom>
            <a:solidFill>
              <a:srgbClr val="5F9F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874520" y="6046826"/>
            <a:ext cx="509905" cy="509905"/>
            <a:chOff x="1874520" y="6046826"/>
            <a:chExt cx="509905" cy="509905"/>
          </a:xfrm>
        </p:grpSpPr>
        <p:sp>
          <p:nvSpPr>
            <p:cNvPr id="13" name="object 13"/>
            <p:cNvSpPr/>
            <p:nvPr/>
          </p:nvSpPr>
          <p:spPr>
            <a:xfrm>
              <a:off x="1892828" y="6065131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39" h="472440">
                  <a:moveTo>
                    <a:pt x="236076" y="472094"/>
                  </a:moveTo>
                  <a:lnTo>
                    <a:pt x="188584" y="467286"/>
                  </a:lnTo>
                  <a:lnTo>
                    <a:pt x="144310" y="453502"/>
                  </a:lnTo>
                  <a:lnTo>
                    <a:pt x="104214" y="431702"/>
                  </a:lnTo>
                  <a:lnTo>
                    <a:pt x="69257" y="402845"/>
                  </a:lnTo>
                  <a:lnTo>
                    <a:pt x="40396" y="367892"/>
                  </a:lnTo>
                  <a:lnTo>
                    <a:pt x="18594" y="327801"/>
                  </a:lnTo>
                  <a:lnTo>
                    <a:pt x="4808" y="283533"/>
                  </a:lnTo>
                  <a:lnTo>
                    <a:pt x="0" y="236047"/>
                  </a:lnTo>
                  <a:lnTo>
                    <a:pt x="4808" y="188561"/>
                  </a:lnTo>
                  <a:lnTo>
                    <a:pt x="18594" y="144292"/>
                  </a:lnTo>
                  <a:lnTo>
                    <a:pt x="40396" y="104202"/>
                  </a:lnTo>
                  <a:lnTo>
                    <a:pt x="69257" y="69248"/>
                  </a:lnTo>
                  <a:lnTo>
                    <a:pt x="104214" y="40391"/>
                  </a:lnTo>
                  <a:lnTo>
                    <a:pt x="144310" y="18591"/>
                  </a:lnTo>
                  <a:lnTo>
                    <a:pt x="188584" y="4807"/>
                  </a:lnTo>
                  <a:lnTo>
                    <a:pt x="236076" y="0"/>
                  </a:lnTo>
                  <a:lnTo>
                    <a:pt x="283568" y="4807"/>
                  </a:lnTo>
                  <a:lnTo>
                    <a:pt x="327841" y="18591"/>
                  </a:lnTo>
                  <a:lnTo>
                    <a:pt x="367937" y="40391"/>
                  </a:lnTo>
                  <a:lnTo>
                    <a:pt x="402895" y="69248"/>
                  </a:lnTo>
                  <a:lnTo>
                    <a:pt x="431755" y="104202"/>
                  </a:lnTo>
                  <a:lnTo>
                    <a:pt x="453558" y="144292"/>
                  </a:lnTo>
                  <a:lnTo>
                    <a:pt x="467344" y="188561"/>
                  </a:lnTo>
                  <a:lnTo>
                    <a:pt x="472152" y="236047"/>
                  </a:lnTo>
                  <a:lnTo>
                    <a:pt x="467344" y="283533"/>
                  </a:lnTo>
                  <a:lnTo>
                    <a:pt x="453558" y="327801"/>
                  </a:lnTo>
                  <a:lnTo>
                    <a:pt x="431755" y="367892"/>
                  </a:lnTo>
                  <a:lnTo>
                    <a:pt x="402895" y="402845"/>
                  </a:lnTo>
                  <a:lnTo>
                    <a:pt x="367937" y="431702"/>
                  </a:lnTo>
                  <a:lnTo>
                    <a:pt x="327841" y="453502"/>
                  </a:lnTo>
                  <a:lnTo>
                    <a:pt x="283568" y="467286"/>
                  </a:lnTo>
                  <a:lnTo>
                    <a:pt x="236076" y="47209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74520" y="6046826"/>
              <a:ext cx="509905" cy="509905"/>
            </a:xfrm>
            <a:custGeom>
              <a:avLst/>
              <a:gdLst/>
              <a:ahLst/>
              <a:cxnLst/>
              <a:rect l="l" t="t" r="r" b="b"/>
              <a:pathLst>
                <a:path w="509905" h="509904">
                  <a:moveTo>
                    <a:pt x="254384" y="509669"/>
                  </a:moveTo>
                  <a:lnTo>
                    <a:pt x="208608" y="505544"/>
                  </a:lnTo>
                  <a:lnTo>
                    <a:pt x="165544" y="493656"/>
                  </a:lnTo>
                  <a:lnTo>
                    <a:pt x="125907" y="474734"/>
                  </a:lnTo>
                  <a:lnTo>
                    <a:pt x="90409" y="449509"/>
                  </a:lnTo>
                  <a:lnTo>
                    <a:pt x="59765" y="418708"/>
                  </a:lnTo>
                  <a:lnTo>
                    <a:pt x="34688" y="383063"/>
                  </a:lnTo>
                  <a:lnTo>
                    <a:pt x="15893" y="343302"/>
                  </a:lnTo>
                  <a:lnTo>
                    <a:pt x="4092" y="300156"/>
                  </a:lnTo>
                  <a:lnTo>
                    <a:pt x="0" y="254352"/>
                  </a:lnTo>
                  <a:lnTo>
                    <a:pt x="4092" y="208582"/>
                  </a:lnTo>
                  <a:lnTo>
                    <a:pt x="15893" y="165524"/>
                  </a:lnTo>
                  <a:lnTo>
                    <a:pt x="34688" y="125891"/>
                  </a:lnTo>
                  <a:lnTo>
                    <a:pt x="59765" y="90398"/>
                  </a:lnTo>
                  <a:lnTo>
                    <a:pt x="90409" y="59758"/>
                  </a:lnTo>
                  <a:lnTo>
                    <a:pt x="125907" y="34684"/>
                  </a:lnTo>
                  <a:lnTo>
                    <a:pt x="165544" y="15891"/>
                  </a:lnTo>
                  <a:lnTo>
                    <a:pt x="208608" y="4091"/>
                  </a:lnTo>
                  <a:lnTo>
                    <a:pt x="254384" y="0"/>
                  </a:lnTo>
                  <a:lnTo>
                    <a:pt x="300193" y="4091"/>
                  </a:lnTo>
                  <a:lnTo>
                    <a:pt x="343345" y="15891"/>
                  </a:lnTo>
                  <a:lnTo>
                    <a:pt x="383111" y="34684"/>
                  </a:lnTo>
                  <a:lnTo>
                    <a:pt x="387220" y="37574"/>
                  </a:lnTo>
                  <a:lnTo>
                    <a:pt x="254384" y="37574"/>
                  </a:lnTo>
                  <a:lnTo>
                    <a:pt x="204753" y="43313"/>
                  </a:lnTo>
                  <a:lnTo>
                    <a:pt x="159150" y="59652"/>
                  </a:lnTo>
                  <a:lnTo>
                    <a:pt x="118890" y="85278"/>
                  </a:lnTo>
                  <a:lnTo>
                    <a:pt x="85289" y="118876"/>
                  </a:lnTo>
                  <a:lnTo>
                    <a:pt x="59660" y="159130"/>
                  </a:lnTo>
                  <a:lnTo>
                    <a:pt x="43318" y="204727"/>
                  </a:lnTo>
                  <a:lnTo>
                    <a:pt x="37579" y="254352"/>
                  </a:lnTo>
                  <a:lnTo>
                    <a:pt x="43318" y="303977"/>
                  </a:lnTo>
                  <a:lnTo>
                    <a:pt x="59660" y="349575"/>
                  </a:lnTo>
                  <a:lnTo>
                    <a:pt x="85289" y="389829"/>
                  </a:lnTo>
                  <a:lnTo>
                    <a:pt x="118890" y="423426"/>
                  </a:lnTo>
                  <a:lnTo>
                    <a:pt x="159150" y="449052"/>
                  </a:lnTo>
                  <a:lnTo>
                    <a:pt x="204753" y="465392"/>
                  </a:lnTo>
                  <a:lnTo>
                    <a:pt x="254384" y="471130"/>
                  </a:lnTo>
                  <a:lnTo>
                    <a:pt x="388204" y="471130"/>
                  </a:lnTo>
                  <a:lnTo>
                    <a:pt x="383111" y="474734"/>
                  </a:lnTo>
                  <a:lnTo>
                    <a:pt x="343345" y="493656"/>
                  </a:lnTo>
                  <a:lnTo>
                    <a:pt x="300193" y="505544"/>
                  </a:lnTo>
                  <a:lnTo>
                    <a:pt x="254384" y="509669"/>
                  </a:lnTo>
                  <a:close/>
                </a:path>
                <a:path w="509905" h="509904">
                  <a:moveTo>
                    <a:pt x="388204" y="471130"/>
                  </a:moveTo>
                  <a:lnTo>
                    <a:pt x="254384" y="471130"/>
                  </a:lnTo>
                  <a:lnTo>
                    <a:pt x="304015" y="465392"/>
                  </a:lnTo>
                  <a:lnTo>
                    <a:pt x="349618" y="449052"/>
                  </a:lnTo>
                  <a:lnTo>
                    <a:pt x="389877" y="423426"/>
                  </a:lnTo>
                  <a:lnTo>
                    <a:pt x="423479" y="389829"/>
                  </a:lnTo>
                  <a:lnTo>
                    <a:pt x="449108" y="349575"/>
                  </a:lnTo>
                  <a:lnTo>
                    <a:pt x="465449" y="303977"/>
                  </a:lnTo>
                  <a:lnTo>
                    <a:pt x="471189" y="254352"/>
                  </a:lnTo>
                  <a:lnTo>
                    <a:pt x="465449" y="204727"/>
                  </a:lnTo>
                  <a:lnTo>
                    <a:pt x="449108" y="159130"/>
                  </a:lnTo>
                  <a:lnTo>
                    <a:pt x="423479" y="118876"/>
                  </a:lnTo>
                  <a:lnTo>
                    <a:pt x="389877" y="85278"/>
                  </a:lnTo>
                  <a:lnTo>
                    <a:pt x="349618" y="59652"/>
                  </a:lnTo>
                  <a:lnTo>
                    <a:pt x="304015" y="43313"/>
                  </a:lnTo>
                  <a:lnTo>
                    <a:pt x="254384" y="37574"/>
                  </a:lnTo>
                  <a:lnTo>
                    <a:pt x="387220" y="37574"/>
                  </a:lnTo>
                  <a:lnTo>
                    <a:pt x="418760" y="59758"/>
                  </a:lnTo>
                  <a:lnTo>
                    <a:pt x="449564" y="90398"/>
                  </a:lnTo>
                  <a:lnTo>
                    <a:pt x="474793" y="125891"/>
                  </a:lnTo>
                  <a:lnTo>
                    <a:pt x="493717" y="165524"/>
                  </a:lnTo>
                  <a:lnTo>
                    <a:pt x="505606" y="208582"/>
                  </a:lnTo>
                  <a:lnTo>
                    <a:pt x="509732" y="254352"/>
                  </a:lnTo>
                  <a:lnTo>
                    <a:pt x="505606" y="300156"/>
                  </a:lnTo>
                  <a:lnTo>
                    <a:pt x="493717" y="343302"/>
                  </a:lnTo>
                  <a:lnTo>
                    <a:pt x="474793" y="383063"/>
                  </a:lnTo>
                  <a:lnTo>
                    <a:pt x="449564" y="418708"/>
                  </a:lnTo>
                  <a:lnTo>
                    <a:pt x="418760" y="449509"/>
                  </a:lnTo>
                  <a:lnTo>
                    <a:pt x="388204" y="471130"/>
                  </a:lnTo>
                  <a:close/>
                </a:path>
              </a:pathLst>
            </a:custGeom>
            <a:solidFill>
              <a:srgbClr val="5F9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30831" y="6240481"/>
              <a:ext cx="254000" cy="316230"/>
            </a:xfrm>
            <a:custGeom>
              <a:avLst/>
              <a:gdLst/>
              <a:ahLst/>
              <a:cxnLst/>
              <a:rect l="l" t="t" r="r" b="b"/>
              <a:pathLst>
                <a:path w="254000" h="316229">
                  <a:moveTo>
                    <a:pt x="253420" y="316014"/>
                  </a:moveTo>
                  <a:lnTo>
                    <a:pt x="0" y="316014"/>
                  </a:lnTo>
                  <a:lnTo>
                    <a:pt x="0" y="0"/>
                  </a:lnTo>
                  <a:lnTo>
                    <a:pt x="253420" y="0"/>
                  </a:lnTo>
                  <a:lnTo>
                    <a:pt x="253420" y="31601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17128" y="6204838"/>
              <a:ext cx="366395" cy="338455"/>
            </a:xfrm>
            <a:custGeom>
              <a:avLst/>
              <a:gdLst/>
              <a:ahLst/>
              <a:cxnLst/>
              <a:rect l="l" t="t" r="r" b="b"/>
              <a:pathLst>
                <a:path w="366394" h="338454">
                  <a:moveTo>
                    <a:pt x="148386" y="154152"/>
                  </a:moveTo>
                  <a:lnTo>
                    <a:pt x="0" y="154152"/>
                  </a:lnTo>
                  <a:lnTo>
                    <a:pt x="0" y="190766"/>
                  </a:lnTo>
                  <a:lnTo>
                    <a:pt x="148386" y="190766"/>
                  </a:lnTo>
                  <a:lnTo>
                    <a:pt x="148386" y="154152"/>
                  </a:lnTo>
                  <a:close/>
                </a:path>
                <a:path w="366394" h="338454">
                  <a:moveTo>
                    <a:pt x="222580" y="77076"/>
                  </a:moveTo>
                  <a:lnTo>
                    <a:pt x="0" y="77076"/>
                  </a:lnTo>
                  <a:lnTo>
                    <a:pt x="0" y="113690"/>
                  </a:lnTo>
                  <a:lnTo>
                    <a:pt x="222580" y="113690"/>
                  </a:lnTo>
                  <a:lnTo>
                    <a:pt x="222580" y="77076"/>
                  </a:lnTo>
                  <a:close/>
                </a:path>
                <a:path w="366394" h="338454">
                  <a:moveTo>
                    <a:pt x="222580" y="0"/>
                  </a:moveTo>
                  <a:lnTo>
                    <a:pt x="0" y="0"/>
                  </a:lnTo>
                  <a:lnTo>
                    <a:pt x="0" y="36614"/>
                  </a:lnTo>
                  <a:lnTo>
                    <a:pt x="222580" y="36614"/>
                  </a:lnTo>
                  <a:lnTo>
                    <a:pt x="222580" y="0"/>
                  </a:lnTo>
                  <a:close/>
                </a:path>
                <a:path w="366394" h="338454">
                  <a:moveTo>
                    <a:pt x="366153" y="76111"/>
                  </a:moveTo>
                  <a:lnTo>
                    <a:pt x="279438" y="76111"/>
                  </a:lnTo>
                  <a:lnTo>
                    <a:pt x="279438" y="198475"/>
                  </a:lnTo>
                  <a:lnTo>
                    <a:pt x="272186" y="195948"/>
                  </a:lnTo>
                  <a:lnTo>
                    <a:pt x="221602" y="198437"/>
                  </a:lnTo>
                  <a:lnTo>
                    <a:pt x="183032" y="237401"/>
                  </a:lnTo>
                  <a:lnTo>
                    <a:pt x="177292" y="265912"/>
                  </a:lnTo>
                  <a:lnTo>
                    <a:pt x="183032" y="293865"/>
                  </a:lnTo>
                  <a:lnTo>
                    <a:pt x="198615" y="316852"/>
                  </a:lnTo>
                  <a:lnTo>
                    <a:pt x="221602" y="332435"/>
                  </a:lnTo>
                  <a:lnTo>
                    <a:pt x="249555" y="338175"/>
                  </a:lnTo>
                  <a:lnTo>
                    <a:pt x="278079" y="332435"/>
                  </a:lnTo>
                  <a:lnTo>
                    <a:pt x="301358" y="316852"/>
                  </a:lnTo>
                  <a:lnTo>
                    <a:pt x="317042" y="293865"/>
                  </a:lnTo>
                  <a:lnTo>
                    <a:pt x="322795" y="265912"/>
                  </a:lnTo>
                  <a:lnTo>
                    <a:pt x="322795" y="119468"/>
                  </a:lnTo>
                  <a:lnTo>
                    <a:pt x="366153" y="119468"/>
                  </a:lnTo>
                  <a:lnTo>
                    <a:pt x="366153" y="76111"/>
                  </a:lnTo>
                  <a:close/>
                </a:path>
              </a:pathLst>
            </a:custGeom>
            <a:solidFill>
              <a:srgbClr val="5F9F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2743200" cy="666115"/>
            <a:chOff x="0" y="0"/>
            <a:chExt cx="2743200" cy="666115"/>
          </a:xfrm>
        </p:grpSpPr>
        <p:sp>
          <p:nvSpPr>
            <p:cNvPr id="18" name="object 18"/>
            <p:cNvSpPr/>
            <p:nvPr/>
          </p:nvSpPr>
          <p:spPr>
            <a:xfrm>
              <a:off x="0" y="0"/>
              <a:ext cx="2743200" cy="325120"/>
            </a:xfrm>
            <a:custGeom>
              <a:avLst/>
              <a:gdLst/>
              <a:ahLst/>
              <a:cxnLst/>
              <a:rect l="l" t="t" r="r" b="b"/>
              <a:pathLst>
                <a:path w="2743200" h="325120">
                  <a:moveTo>
                    <a:pt x="0" y="324611"/>
                  </a:moveTo>
                  <a:lnTo>
                    <a:pt x="2743199" y="324611"/>
                  </a:lnTo>
                  <a:lnTo>
                    <a:pt x="2743199" y="0"/>
                  </a:lnTo>
                  <a:lnTo>
                    <a:pt x="0" y="0"/>
                  </a:lnTo>
                  <a:lnTo>
                    <a:pt x="0" y="32461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36384" y="137591"/>
              <a:ext cx="107950" cy="118745"/>
            </a:xfrm>
            <a:custGeom>
              <a:avLst/>
              <a:gdLst/>
              <a:ahLst/>
              <a:cxnLst/>
              <a:rect l="l" t="t" r="r" b="b"/>
              <a:pathLst>
                <a:path w="107950" h="118745">
                  <a:moveTo>
                    <a:pt x="73380" y="203"/>
                  </a:moveTo>
                  <a:lnTo>
                    <a:pt x="0" y="203"/>
                  </a:lnTo>
                  <a:lnTo>
                    <a:pt x="0" y="12915"/>
                  </a:lnTo>
                  <a:lnTo>
                    <a:pt x="0" y="53606"/>
                  </a:lnTo>
                  <a:lnTo>
                    <a:pt x="0" y="66319"/>
                  </a:lnTo>
                  <a:lnTo>
                    <a:pt x="0" y="118452"/>
                  </a:lnTo>
                  <a:lnTo>
                    <a:pt x="16205" y="118452"/>
                  </a:lnTo>
                  <a:lnTo>
                    <a:pt x="16205" y="66319"/>
                  </a:lnTo>
                  <a:lnTo>
                    <a:pt x="64808" y="66319"/>
                  </a:lnTo>
                  <a:lnTo>
                    <a:pt x="64808" y="53606"/>
                  </a:lnTo>
                  <a:lnTo>
                    <a:pt x="16205" y="53606"/>
                  </a:lnTo>
                  <a:lnTo>
                    <a:pt x="16205" y="12915"/>
                  </a:lnTo>
                  <a:lnTo>
                    <a:pt x="73380" y="12915"/>
                  </a:lnTo>
                  <a:lnTo>
                    <a:pt x="73380" y="203"/>
                  </a:lnTo>
                  <a:close/>
                </a:path>
                <a:path w="107950" h="118745">
                  <a:moveTo>
                    <a:pt x="107696" y="0"/>
                  </a:moveTo>
                  <a:lnTo>
                    <a:pt x="92443" y="0"/>
                  </a:lnTo>
                  <a:lnTo>
                    <a:pt x="92443" y="118452"/>
                  </a:lnTo>
                  <a:lnTo>
                    <a:pt x="107696" y="118452"/>
                  </a:lnTo>
                  <a:lnTo>
                    <a:pt x="107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955" y="136624"/>
              <a:ext cx="90532" cy="1203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8446" y="137794"/>
              <a:ext cx="191770" cy="118745"/>
            </a:xfrm>
            <a:custGeom>
              <a:avLst/>
              <a:gdLst/>
              <a:ahLst/>
              <a:cxnLst/>
              <a:rect l="l" t="t" r="r" b="b"/>
              <a:pathLst>
                <a:path w="191770" h="118745">
                  <a:moveTo>
                    <a:pt x="89573" y="0"/>
                  </a:moveTo>
                  <a:lnTo>
                    <a:pt x="74333" y="0"/>
                  </a:lnTo>
                  <a:lnTo>
                    <a:pt x="74333" y="50863"/>
                  </a:lnTo>
                  <a:lnTo>
                    <a:pt x="15252" y="50863"/>
                  </a:lnTo>
                  <a:lnTo>
                    <a:pt x="15252" y="0"/>
                  </a:lnTo>
                  <a:lnTo>
                    <a:pt x="0" y="0"/>
                  </a:lnTo>
                  <a:lnTo>
                    <a:pt x="0" y="50863"/>
                  </a:lnTo>
                  <a:lnTo>
                    <a:pt x="0" y="63576"/>
                  </a:lnTo>
                  <a:lnTo>
                    <a:pt x="0" y="118262"/>
                  </a:lnTo>
                  <a:lnTo>
                    <a:pt x="15252" y="118262"/>
                  </a:lnTo>
                  <a:lnTo>
                    <a:pt x="15252" y="63576"/>
                  </a:lnTo>
                  <a:lnTo>
                    <a:pt x="74333" y="63576"/>
                  </a:lnTo>
                  <a:lnTo>
                    <a:pt x="74333" y="118262"/>
                  </a:lnTo>
                  <a:lnTo>
                    <a:pt x="89573" y="118262"/>
                  </a:lnTo>
                  <a:lnTo>
                    <a:pt x="89573" y="63576"/>
                  </a:lnTo>
                  <a:lnTo>
                    <a:pt x="89573" y="50863"/>
                  </a:lnTo>
                  <a:lnTo>
                    <a:pt x="89573" y="0"/>
                  </a:lnTo>
                  <a:close/>
                </a:path>
                <a:path w="191770" h="118745">
                  <a:moveTo>
                    <a:pt x="191541" y="104495"/>
                  </a:moveTo>
                  <a:lnTo>
                    <a:pt x="132461" y="104495"/>
                  </a:lnTo>
                  <a:lnTo>
                    <a:pt x="132461" y="63804"/>
                  </a:lnTo>
                  <a:lnTo>
                    <a:pt x="182968" y="63804"/>
                  </a:lnTo>
                  <a:lnTo>
                    <a:pt x="182968" y="49809"/>
                  </a:lnTo>
                  <a:lnTo>
                    <a:pt x="132461" y="49809"/>
                  </a:lnTo>
                  <a:lnTo>
                    <a:pt x="132461" y="12941"/>
                  </a:lnTo>
                  <a:lnTo>
                    <a:pt x="190588" y="12941"/>
                  </a:lnTo>
                  <a:lnTo>
                    <a:pt x="190588" y="215"/>
                  </a:lnTo>
                  <a:lnTo>
                    <a:pt x="116268" y="215"/>
                  </a:lnTo>
                  <a:lnTo>
                    <a:pt x="116268" y="12941"/>
                  </a:lnTo>
                  <a:lnTo>
                    <a:pt x="116268" y="49809"/>
                  </a:lnTo>
                  <a:lnTo>
                    <a:pt x="116268" y="63804"/>
                  </a:lnTo>
                  <a:lnTo>
                    <a:pt x="116268" y="104495"/>
                  </a:lnTo>
                  <a:lnTo>
                    <a:pt x="116268" y="118478"/>
                  </a:lnTo>
                  <a:lnTo>
                    <a:pt x="191541" y="118478"/>
                  </a:lnTo>
                  <a:lnTo>
                    <a:pt x="191541" y="1044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131" y="105100"/>
              <a:ext cx="494591" cy="1519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3689" y="136630"/>
              <a:ext cx="94303" cy="1203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7092" y="136631"/>
              <a:ext cx="90532" cy="12037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73355" y="137587"/>
              <a:ext cx="16510" cy="118745"/>
            </a:xfrm>
            <a:custGeom>
              <a:avLst/>
              <a:gdLst/>
              <a:ahLst/>
              <a:cxnLst/>
              <a:rect l="l" t="t" r="r" b="b"/>
              <a:pathLst>
                <a:path w="16509" h="118745">
                  <a:moveTo>
                    <a:pt x="16200" y="118464"/>
                  </a:moveTo>
                  <a:lnTo>
                    <a:pt x="0" y="118464"/>
                  </a:lnTo>
                  <a:lnTo>
                    <a:pt x="0" y="0"/>
                  </a:lnTo>
                  <a:lnTo>
                    <a:pt x="16200" y="0"/>
                  </a:lnTo>
                  <a:lnTo>
                    <a:pt x="16200" y="118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1474" y="136632"/>
              <a:ext cx="95297" cy="1385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6783" y="137588"/>
              <a:ext cx="84814" cy="1194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835416" y="138022"/>
              <a:ext cx="74930" cy="118745"/>
            </a:xfrm>
            <a:custGeom>
              <a:avLst/>
              <a:gdLst/>
              <a:ahLst/>
              <a:cxnLst/>
              <a:rect l="l" t="t" r="r" b="b"/>
              <a:pathLst>
                <a:path w="74930" h="118745">
                  <a:moveTo>
                    <a:pt x="74333" y="0"/>
                  </a:moveTo>
                  <a:lnTo>
                    <a:pt x="0" y="0"/>
                  </a:lnTo>
                  <a:lnTo>
                    <a:pt x="0" y="12712"/>
                  </a:lnTo>
                  <a:lnTo>
                    <a:pt x="0" y="49593"/>
                  </a:lnTo>
                  <a:lnTo>
                    <a:pt x="0" y="63576"/>
                  </a:lnTo>
                  <a:lnTo>
                    <a:pt x="0" y="104267"/>
                  </a:lnTo>
                  <a:lnTo>
                    <a:pt x="0" y="118262"/>
                  </a:lnTo>
                  <a:lnTo>
                    <a:pt x="74333" y="118262"/>
                  </a:lnTo>
                  <a:lnTo>
                    <a:pt x="74333" y="104267"/>
                  </a:lnTo>
                  <a:lnTo>
                    <a:pt x="15252" y="104267"/>
                  </a:lnTo>
                  <a:lnTo>
                    <a:pt x="15252" y="63576"/>
                  </a:lnTo>
                  <a:lnTo>
                    <a:pt x="66713" y="63576"/>
                  </a:lnTo>
                  <a:lnTo>
                    <a:pt x="66713" y="49593"/>
                  </a:lnTo>
                  <a:lnTo>
                    <a:pt x="15252" y="49593"/>
                  </a:lnTo>
                  <a:lnTo>
                    <a:pt x="15252" y="12712"/>
                  </a:lnTo>
                  <a:lnTo>
                    <a:pt x="74333" y="12712"/>
                  </a:lnTo>
                  <a:lnTo>
                    <a:pt x="74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0" y="324611"/>
              <a:ext cx="2743200" cy="341630"/>
            </a:xfrm>
            <a:custGeom>
              <a:avLst/>
              <a:gdLst/>
              <a:ahLst/>
              <a:cxnLst/>
              <a:rect l="l" t="t" r="r" b="b"/>
              <a:pathLst>
                <a:path w="2743200" h="341630">
                  <a:moveTo>
                    <a:pt x="2743200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2743200" y="341375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0082C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313176" y="393129"/>
            <a:ext cx="1719580" cy="519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SPORT</a:t>
            </a:r>
            <a:endParaRPr sz="13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dirty="0" sz="1200" spc="-5" b="1">
                <a:latin typeface="Roboto"/>
                <a:cs typeface="Roboto"/>
              </a:rPr>
              <a:t>«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-5" b="1">
                <a:latin typeface="Roboto"/>
                <a:cs typeface="Roboto"/>
              </a:rPr>
              <a:t>Marathonien</a:t>
            </a:r>
            <a:r>
              <a:rPr dirty="0" sz="1200" spc="-35" b="1">
                <a:latin typeface="Roboto"/>
                <a:cs typeface="Roboto"/>
              </a:rPr>
              <a:t> </a:t>
            </a:r>
            <a:r>
              <a:rPr dirty="0" sz="1200" spc="-5" b="1">
                <a:latin typeface="Roboto"/>
                <a:cs typeface="Roboto"/>
              </a:rPr>
              <a:t>»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-15">
                <a:latin typeface="Roboto"/>
                <a:cs typeface="Roboto"/>
              </a:rPr>
              <a:t>Bénabar</a:t>
            </a:r>
            <a:endParaRPr sz="1200">
              <a:latin typeface="Roboto"/>
              <a:cs typeface="Roboto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31008" y="6301739"/>
            <a:ext cx="4233671" cy="226009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10064495"/>
            <a:ext cx="7559040" cy="62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6097"/>
            <a:ext cx="7543799" cy="1068019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34709" y="927487"/>
          <a:ext cx="6299200" cy="8764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3605"/>
                <a:gridCol w="253365"/>
                <a:gridCol w="334645"/>
                <a:gridCol w="4806950"/>
              </a:tblGrid>
              <a:tr h="253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dirty="0" sz="1600" spc="-5" b="1">
                          <a:latin typeface="Roboto"/>
                          <a:cs typeface="Roboto"/>
                        </a:rPr>
                        <a:t>Avant</a:t>
                      </a:r>
                      <a:r>
                        <a:rPr dirty="0" sz="1600" spc="-45" b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600" spc="-10" b="1">
                          <a:latin typeface="Roboto"/>
                          <a:cs typeface="Roboto"/>
                        </a:rPr>
                        <a:t>l’écoute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B="0" marT="0"/>
                </a:tc>
              </a:tr>
              <a:tr h="226758">
                <a:tc rowSpan="2">
                  <a:txBody>
                    <a:bodyPr/>
                    <a:lstStyle/>
                    <a:p>
                      <a:pPr marL="127000">
                        <a:lnSpc>
                          <a:spcPts val="5815"/>
                        </a:lnSpc>
                      </a:pPr>
                      <a:r>
                        <a:rPr dirty="0" sz="5300" b="1">
                          <a:solidFill>
                            <a:srgbClr val="5193C4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5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Mise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en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bouche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29209">
                    <a:solidFill>
                      <a:srgbClr val="5193C4"/>
                    </a:solidFill>
                  </a:tcPr>
                </a:tc>
              </a:tr>
              <a:tr h="10929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</a:pPr>
                      <a:r>
                        <a:rPr dirty="0" sz="1050" spc="-15">
                          <a:latin typeface="Roboto Lt"/>
                          <a:cs typeface="Roboto Lt"/>
                        </a:rPr>
                        <a:t>E</a:t>
                      </a:r>
                      <a:r>
                        <a:rPr dirty="0" sz="1050">
                          <a:latin typeface="Roboto Lt"/>
                          <a:cs typeface="Roboto Lt"/>
                        </a:rPr>
                        <a:t>n</a:t>
                      </a:r>
                      <a:r>
                        <a:rPr dirty="0" sz="1050" spc="-2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50" spc="-10">
                          <a:latin typeface="Roboto Lt"/>
                          <a:cs typeface="Roboto Lt"/>
                        </a:rPr>
                        <a:t>b</a:t>
                      </a:r>
                      <a:r>
                        <a:rPr dirty="0" sz="1050" spc="-5">
                          <a:latin typeface="Roboto Lt"/>
                          <a:cs typeface="Roboto Lt"/>
                        </a:rPr>
                        <a:t>i</a:t>
                      </a:r>
                      <a:r>
                        <a:rPr dirty="0" sz="1050" spc="-15">
                          <a:latin typeface="Roboto Lt"/>
                          <a:cs typeface="Roboto Lt"/>
                        </a:rPr>
                        <a:t>nô</a:t>
                      </a:r>
                      <a:r>
                        <a:rPr dirty="0" sz="1050" spc="-30">
                          <a:latin typeface="Roboto Lt"/>
                          <a:cs typeface="Roboto Lt"/>
                        </a:rPr>
                        <a:t>m</a:t>
                      </a:r>
                      <a:r>
                        <a:rPr dirty="0" sz="1050" spc="-10">
                          <a:latin typeface="Roboto Lt"/>
                          <a:cs typeface="Roboto Lt"/>
                        </a:rPr>
                        <a:t>e</a:t>
                      </a:r>
                      <a:r>
                        <a:rPr dirty="0" sz="1050">
                          <a:latin typeface="Roboto Lt"/>
                          <a:cs typeface="Roboto Lt"/>
                        </a:rPr>
                        <a:t>.</a:t>
                      </a:r>
                      <a:endParaRPr sz="1050">
                        <a:latin typeface="Roboto Lt"/>
                        <a:cs typeface="Roboto Lt"/>
                      </a:endParaRPr>
                    </a:p>
                    <a:p>
                      <a:pPr marR="1145540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Roboto Lt"/>
                          <a:cs typeface="Roboto Lt"/>
                        </a:rPr>
                        <a:t>Parmi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ces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activités,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lesquelles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20">
                          <a:latin typeface="Roboto Lt"/>
                          <a:cs typeface="Roboto Lt"/>
                        </a:rPr>
                        <a:t>faites-vous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seul(e)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25">
                          <a:latin typeface="Roboto Lt"/>
                          <a:cs typeface="Roboto Lt"/>
                        </a:rPr>
                        <a:t>À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plusieurs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Justifiez.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635"/>
                </a:tc>
              </a:tr>
              <a:tr h="857771">
                <a:tc row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490"/>
                        </a:spcBef>
                      </a:pPr>
                      <a:r>
                        <a:rPr dirty="0" sz="5300" b="1">
                          <a:solidFill>
                            <a:srgbClr val="5193C4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5300">
                        <a:latin typeface="Calibri"/>
                        <a:cs typeface="Calibri"/>
                      </a:endParaRPr>
                    </a:p>
                  </a:txBody>
                  <a:tcPr marL="0" marR="0" marB="0" marT="3162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895"/>
                        </a:lnSpc>
                      </a:pPr>
                      <a:r>
                        <a:rPr dirty="0" sz="1600" spc="-5" b="1">
                          <a:latin typeface="Roboto"/>
                          <a:cs typeface="Roboto"/>
                        </a:rPr>
                        <a:t>Pendant</a:t>
                      </a:r>
                      <a:r>
                        <a:rPr dirty="0" sz="1600" spc="-10" b="1">
                          <a:latin typeface="Roboto"/>
                          <a:cs typeface="Roboto"/>
                        </a:rPr>
                        <a:t> l’écoute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B="0" marT="0"/>
                </a:tc>
              </a:tr>
              <a:tr h="3220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62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En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écoutant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musique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29209"/>
                </a:tc>
              </a:tr>
              <a:tr h="2152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707514">
                        <a:lnSpc>
                          <a:spcPct val="100000"/>
                        </a:lnSpc>
                        <a:spcBef>
                          <a:spcPts val="95"/>
                        </a:spcBef>
                        <a:buAutoNum type="alphaUcPeriod"/>
                        <a:tabLst>
                          <a:tab pos="228600" algn="l"/>
                        </a:tabLst>
                      </a:pPr>
                      <a:r>
                        <a:rPr dirty="0" sz="1000" spc="-5">
                          <a:latin typeface="Roboto Lt"/>
                          <a:cs typeface="Roboto Lt"/>
                        </a:rPr>
                        <a:t>Écoutez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les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10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premières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secondes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de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chanson.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Quel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est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le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rythme</a:t>
                      </a:r>
                      <a:r>
                        <a:rPr dirty="0" sz="1000" spc="3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de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chanson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Roboto Lt"/>
                          <a:cs typeface="Roboto Lt"/>
                        </a:rPr>
                        <a:t>Quelles</a:t>
                      </a:r>
                      <a:r>
                        <a:rPr dirty="0" sz="1000" spc="-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activités 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associez-vous</a:t>
                      </a:r>
                      <a:r>
                        <a:rPr dirty="0" sz="1000" spc="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à</a:t>
                      </a:r>
                      <a:r>
                        <a:rPr dirty="0" sz="1000" spc="-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ce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rythme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934845">
                        <a:lnSpc>
                          <a:spcPct val="100000"/>
                        </a:lnSpc>
                        <a:buAutoNum type="alphaUcPeriod" startAt="2"/>
                        <a:tabLst>
                          <a:tab pos="178435" algn="l"/>
                        </a:tabLst>
                      </a:pPr>
                      <a:r>
                        <a:rPr dirty="0" sz="1000" spc="-10">
                          <a:latin typeface="Roboto Lt"/>
                          <a:cs typeface="Roboto Lt"/>
                        </a:rPr>
                        <a:t>Quels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instruments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de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musique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entendez-vous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Entourez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les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bonnes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réponses.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 Lt"/>
                        <a:buAutoNum type="alphaUcPeriod" startAt="2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 Lt"/>
                        <a:buAutoNum type="alphaUcPeriod" startAt="2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Roboto Lt"/>
                        <a:buAutoNum type="alphaUcPeriod" startAt="2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Roboto Lt"/>
                        <a:buAutoNum type="alphaUcPeriod" startAt="2"/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094105">
                        <a:lnSpc>
                          <a:spcPct val="100000"/>
                        </a:lnSpc>
                        <a:buAutoNum type="alphaUcPeriod" startAt="2"/>
                        <a:tabLst>
                          <a:tab pos="149860" algn="l"/>
                        </a:tabLst>
                      </a:pPr>
                      <a:r>
                        <a:rPr dirty="0" sz="1000" spc="-15">
                          <a:latin typeface="Roboto Lt"/>
                          <a:cs typeface="Roboto Lt"/>
                        </a:rPr>
                        <a:t>Dans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quel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lieu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20">
                          <a:latin typeface="Roboto Lt"/>
                          <a:cs typeface="Roboto Lt"/>
                        </a:rPr>
                        <a:t>imaginez-vous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être,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au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son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de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ces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instruments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25">
                          <a:latin typeface="Roboto Lt"/>
                          <a:cs typeface="Roboto Lt"/>
                        </a:rPr>
                        <a:t>Qu’y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20">
                          <a:latin typeface="Roboto Lt"/>
                          <a:cs typeface="Roboto Lt"/>
                        </a:rPr>
                        <a:t>faites-vous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12065"/>
                </a:tc>
              </a:tr>
              <a:tr h="219926">
                <a:tc rowSpan="4">
                  <a:txBody>
                    <a:bodyPr/>
                    <a:lstStyle/>
                    <a:p>
                      <a:pPr marL="127000">
                        <a:lnSpc>
                          <a:spcPts val="5385"/>
                        </a:lnSpc>
                      </a:pPr>
                      <a:r>
                        <a:rPr dirty="0" sz="5300" b="1">
                          <a:solidFill>
                            <a:srgbClr val="5193C4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5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En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écoutant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les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paroles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29209">
                    <a:solidFill>
                      <a:srgbClr val="5193C4"/>
                    </a:solidFill>
                  </a:tcPr>
                </a:tc>
              </a:tr>
              <a:tr h="7024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38100">
                      <a:solidFill>
                        <a:srgbClr val="5BA0D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707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5BA0D3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49160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AutoNum type="alphaUcPeriod"/>
                        <a:tabLst>
                          <a:tab pos="228600" algn="l"/>
                        </a:tabLst>
                      </a:pPr>
                      <a:r>
                        <a:rPr dirty="0" sz="1000" spc="-5">
                          <a:latin typeface="Roboto Lt"/>
                          <a:cs typeface="Roboto Lt"/>
                        </a:rPr>
                        <a:t>Écoutez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 spc="-2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chanson.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Roboto Lt"/>
                          <a:cs typeface="Roboto Lt"/>
                        </a:rPr>
                        <a:t>Où</a:t>
                      </a:r>
                      <a:r>
                        <a:rPr dirty="0" sz="1000" spc="2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se</a:t>
                      </a:r>
                      <a:r>
                        <a:rPr dirty="0" sz="1000" spc="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trouve</a:t>
                      </a:r>
                      <a:r>
                        <a:rPr dirty="0" sz="1000" spc="6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le</a:t>
                      </a:r>
                      <a:r>
                        <a:rPr dirty="0" sz="1000" spc="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chanteur</a:t>
                      </a:r>
                      <a:r>
                        <a:rPr dirty="0" sz="1000" spc="2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</a:t>
                      </a:r>
                      <a:r>
                        <a:rPr dirty="0" sz="1000" spc="2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.....................................................................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Roboto Lt"/>
                          <a:cs typeface="Roboto Lt"/>
                        </a:rPr>
                        <a:t>Quels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sont</a:t>
                      </a:r>
                      <a:r>
                        <a:rPr dirty="0" sz="1000" spc="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les thèmes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de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chanson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Cochez</a:t>
                      </a:r>
                      <a:r>
                        <a:rPr dirty="0" sz="1000" spc="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les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bonnes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réponses.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indent="30480">
                        <a:lnSpc>
                          <a:spcPts val="1200"/>
                        </a:lnSpc>
                        <a:spcBef>
                          <a:spcPts val="850"/>
                        </a:spcBef>
                        <a:buAutoNum type="alphaUcPeriod" startAt="2"/>
                        <a:tabLst>
                          <a:tab pos="208915" algn="l"/>
                        </a:tabLst>
                      </a:pPr>
                      <a:r>
                        <a:rPr dirty="0" sz="1000" spc="-5">
                          <a:latin typeface="Roboto Lt"/>
                          <a:cs typeface="Roboto Lt"/>
                        </a:rPr>
                        <a:t>Écoutez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à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nouveau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chanson.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Que</a:t>
                      </a:r>
                      <a:r>
                        <a:rPr dirty="0" sz="1000" spc="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dit</a:t>
                      </a:r>
                      <a:r>
                        <a:rPr dirty="0" sz="1000" spc="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le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chanteur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Choisissez</a:t>
                      </a:r>
                      <a:r>
                        <a:rPr dirty="0" sz="1000" spc="24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 spc="25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réponse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correcte</a:t>
                      </a:r>
                      <a:r>
                        <a:rPr dirty="0" sz="1000" spc="3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parmi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les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deux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mots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proposés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50" spc="-35">
                          <a:latin typeface="Roboto Lt"/>
                          <a:cs typeface="Roboto Lt"/>
                        </a:rPr>
                        <a:t>en</a:t>
                      </a:r>
                      <a:r>
                        <a:rPr dirty="0" sz="1050" spc="-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50" spc="-35">
                          <a:latin typeface="Roboto Lt"/>
                          <a:cs typeface="Roboto Lt"/>
                        </a:rPr>
                        <a:t>italique.</a:t>
                      </a:r>
                      <a:endParaRPr sz="1050">
                        <a:latin typeface="Roboto Lt"/>
                        <a:cs typeface="Roboto 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Roboto Lt"/>
                        <a:buAutoNum type="alphaUcPeriod" startAt="2"/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lvl="1" marL="228600" indent="-228600">
                        <a:lnSpc>
                          <a:spcPct val="100000"/>
                        </a:lnSpc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J’habite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une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ville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nouvelle,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suis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joggeur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méritant</a:t>
                      </a:r>
                      <a:r>
                        <a:rPr dirty="0" sz="1000" spc="5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latin typeface="Roboto"/>
                          <a:cs typeface="Roboto"/>
                        </a:rPr>
                        <a:t>/</a:t>
                      </a:r>
                      <a:r>
                        <a:rPr dirty="0" sz="1000" spc="1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militant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lvl="1" marL="228600" indent="-2286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 spc="-20">
                          <a:latin typeface="Roboto"/>
                          <a:cs typeface="Roboto"/>
                        </a:rPr>
                        <a:t>Sur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piste,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je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tourne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autour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du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lac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latin typeface="Roboto"/>
                          <a:cs typeface="Roboto"/>
                        </a:rPr>
                        <a:t>superficiel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latin typeface="Roboto"/>
                          <a:cs typeface="Roboto"/>
                        </a:rPr>
                        <a:t>/</a:t>
                      </a:r>
                      <a:r>
                        <a:rPr dirty="0" sz="1000" spc="-5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latin typeface="Roboto"/>
                          <a:cs typeface="Roboto"/>
                        </a:rPr>
                        <a:t>artificiel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lvl="1" marL="228600" indent="-2286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J’aime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voir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cavaler</a:t>
                      </a:r>
                      <a:r>
                        <a:rPr dirty="0" sz="1000" spc="2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latin typeface="Roboto"/>
                          <a:cs typeface="Roboto"/>
                        </a:rPr>
                        <a:t>/</a:t>
                      </a:r>
                      <a:r>
                        <a:rPr dirty="0" sz="100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galoper</a:t>
                      </a:r>
                      <a:r>
                        <a:rPr dirty="0" sz="1000" spc="2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nouveaux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après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fêtes de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fin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d’année.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lvl="1" marL="228600" indent="-2286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Ils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latin typeface="Roboto"/>
                          <a:cs typeface="Roboto"/>
                        </a:rPr>
                        <a:t>enchaînent</a:t>
                      </a:r>
                      <a:r>
                        <a:rPr dirty="0" sz="1000" spc="1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latin typeface="Roboto"/>
                          <a:cs typeface="Roboto"/>
                        </a:rPr>
                        <a:t>/</a:t>
                      </a:r>
                      <a:r>
                        <a:rPr dirty="0" sz="100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latin typeface="Roboto"/>
                          <a:cs typeface="Roboto"/>
                        </a:rPr>
                        <a:t>s’entraînent</a:t>
                      </a:r>
                      <a:r>
                        <a:rPr dirty="0" sz="1000" spc="1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comme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des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pros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jusqu’à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presque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0">
                          <a:latin typeface="Roboto"/>
                          <a:cs typeface="Roboto"/>
                        </a:rPr>
                        <a:t>mi-janvier.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lvl="1" marL="228600" indent="-2286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 spc="-5">
                          <a:latin typeface="Roboto"/>
                          <a:cs typeface="Roboto"/>
                        </a:rPr>
                        <a:t>Après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la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bourse</a:t>
                      </a:r>
                      <a:r>
                        <a:rPr dirty="0" sz="100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latin typeface="Roboto"/>
                          <a:cs typeface="Roboto"/>
                        </a:rPr>
                        <a:t>/</a:t>
                      </a:r>
                      <a:r>
                        <a:rPr dirty="0" sz="1000" spc="-5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course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,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fais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 courses.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lvl="1" marL="228600" indent="-228600">
                        <a:lnSpc>
                          <a:spcPts val="1145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déambule</a:t>
                      </a:r>
                      <a:r>
                        <a:rPr dirty="0" sz="100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latin typeface="Roboto"/>
                          <a:cs typeface="Roboto"/>
                        </a:rPr>
                        <a:t>/</a:t>
                      </a:r>
                      <a:r>
                        <a:rPr dirty="0" sz="1000" spc="-5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somnambule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,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me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ressource,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m’interroge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sur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mon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sort.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B="0" marT="6985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426589" y="3358857"/>
            <a:ext cx="4807585" cy="188595"/>
          </a:xfrm>
          <a:custGeom>
            <a:avLst/>
            <a:gdLst/>
            <a:ahLst/>
            <a:cxnLst/>
            <a:rect l="l" t="t" r="r" b="b"/>
            <a:pathLst>
              <a:path w="4807584" h="188595">
                <a:moveTo>
                  <a:pt x="4807203" y="0"/>
                </a:moveTo>
                <a:lnTo>
                  <a:pt x="0" y="0"/>
                </a:lnTo>
                <a:lnTo>
                  <a:pt x="0" y="188404"/>
                </a:lnTo>
                <a:lnTo>
                  <a:pt x="4807203" y="188404"/>
                </a:lnTo>
                <a:lnTo>
                  <a:pt x="4807203" y="0"/>
                </a:lnTo>
                <a:close/>
              </a:path>
            </a:pathLst>
          </a:custGeom>
          <a:solidFill>
            <a:srgbClr val="5193C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621536" y="1302612"/>
            <a:ext cx="509905" cy="509905"/>
            <a:chOff x="1621536" y="1302612"/>
            <a:chExt cx="509905" cy="509905"/>
          </a:xfrm>
        </p:grpSpPr>
        <p:sp>
          <p:nvSpPr>
            <p:cNvPr id="6" name="object 6"/>
            <p:cNvSpPr/>
            <p:nvPr/>
          </p:nvSpPr>
          <p:spPr>
            <a:xfrm>
              <a:off x="1639844" y="1320917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39" h="472439">
                  <a:moveTo>
                    <a:pt x="236076" y="472094"/>
                  </a:moveTo>
                  <a:lnTo>
                    <a:pt x="188584" y="467286"/>
                  </a:lnTo>
                  <a:lnTo>
                    <a:pt x="144310" y="453502"/>
                  </a:lnTo>
                  <a:lnTo>
                    <a:pt x="104214" y="431702"/>
                  </a:lnTo>
                  <a:lnTo>
                    <a:pt x="69257" y="402845"/>
                  </a:lnTo>
                  <a:lnTo>
                    <a:pt x="40396" y="367892"/>
                  </a:lnTo>
                  <a:lnTo>
                    <a:pt x="18594" y="327801"/>
                  </a:lnTo>
                  <a:lnTo>
                    <a:pt x="4808" y="283533"/>
                  </a:lnTo>
                  <a:lnTo>
                    <a:pt x="0" y="236047"/>
                  </a:lnTo>
                  <a:lnTo>
                    <a:pt x="4808" y="188561"/>
                  </a:lnTo>
                  <a:lnTo>
                    <a:pt x="18594" y="144292"/>
                  </a:lnTo>
                  <a:lnTo>
                    <a:pt x="40396" y="104202"/>
                  </a:lnTo>
                  <a:lnTo>
                    <a:pt x="69257" y="69248"/>
                  </a:lnTo>
                  <a:lnTo>
                    <a:pt x="104214" y="40391"/>
                  </a:lnTo>
                  <a:lnTo>
                    <a:pt x="144310" y="18591"/>
                  </a:lnTo>
                  <a:lnTo>
                    <a:pt x="188584" y="4807"/>
                  </a:lnTo>
                  <a:lnTo>
                    <a:pt x="236076" y="0"/>
                  </a:lnTo>
                  <a:lnTo>
                    <a:pt x="283568" y="4807"/>
                  </a:lnTo>
                  <a:lnTo>
                    <a:pt x="327841" y="18591"/>
                  </a:lnTo>
                  <a:lnTo>
                    <a:pt x="367937" y="40391"/>
                  </a:lnTo>
                  <a:lnTo>
                    <a:pt x="402895" y="69248"/>
                  </a:lnTo>
                  <a:lnTo>
                    <a:pt x="431755" y="104202"/>
                  </a:lnTo>
                  <a:lnTo>
                    <a:pt x="453558" y="144292"/>
                  </a:lnTo>
                  <a:lnTo>
                    <a:pt x="467344" y="188561"/>
                  </a:lnTo>
                  <a:lnTo>
                    <a:pt x="472152" y="236047"/>
                  </a:lnTo>
                  <a:lnTo>
                    <a:pt x="467344" y="283533"/>
                  </a:lnTo>
                  <a:lnTo>
                    <a:pt x="453558" y="327801"/>
                  </a:lnTo>
                  <a:lnTo>
                    <a:pt x="431755" y="367892"/>
                  </a:lnTo>
                  <a:lnTo>
                    <a:pt x="402895" y="402845"/>
                  </a:lnTo>
                  <a:lnTo>
                    <a:pt x="367937" y="431702"/>
                  </a:lnTo>
                  <a:lnTo>
                    <a:pt x="327841" y="453502"/>
                  </a:lnTo>
                  <a:lnTo>
                    <a:pt x="283568" y="467286"/>
                  </a:lnTo>
                  <a:lnTo>
                    <a:pt x="236076" y="472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21536" y="1302612"/>
              <a:ext cx="509905" cy="509905"/>
            </a:xfrm>
            <a:custGeom>
              <a:avLst/>
              <a:gdLst/>
              <a:ahLst/>
              <a:cxnLst/>
              <a:rect l="l" t="t" r="r" b="b"/>
              <a:pathLst>
                <a:path w="509905" h="509905">
                  <a:moveTo>
                    <a:pt x="254384" y="509669"/>
                  </a:moveTo>
                  <a:lnTo>
                    <a:pt x="208608" y="505544"/>
                  </a:lnTo>
                  <a:lnTo>
                    <a:pt x="165544" y="493656"/>
                  </a:lnTo>
                  <a:lnTo>
                    <a:pt x="125907" y="474734"/>
                  </a:lnTo>
                  <a:lnTo>
                    <a:pt x="90409" y="449509"/>
                  </a:lnTo>
                  <a:lnTo>
                    <a:pt x="59765" y="418708"/>
                  </a:lnTo>
                  <a:lnTo>
                    <a:pt x="34688" y="383063"/>
                  </a:lnTo>
                  <a:lnTo>
                    <a:pt x="15893" y="343302"/>
                  </a:lnTo>
                  <a:lnTo>
                    <a:pt x="4092" y="300156"/>
                  </a:lnTo>
                  <a:lnTo>
                    <a:pt x="0" y="254352"/>
                  </a:lnTo>
                  <a:lnTo>
                    <a:pt x="4092" y="208582"/>
                  </a:lnTo>
                  <a:lnTo>
                    <a:pt x="15893" y="165524"/>
                  </a:lnTo>
                  <a:lnTo>
                    <a:pt x="34688" y="125891"/>
                  </a:lnTo>
                  <a:lnTo>
                    <a:pt x="59765" y="90398"/>
                  </a:lnTo>
                  <a:lnTo>
                    <a:pt x="90409" y="59758"/>
                  </a:lnTo>
                  <a:lnTo>
                    <a:pt x="125907" y="34684"/>
                  </a:lnTo>
                  <a:lnTo>
                    <a:pt x="165544" y="15891"/>
                  </a:lnTo>
                  <a:lnTo>
                    <a:pt x="208608" y="4091"/>
                  </a:lnTo>
                  <a:lnTo>
                    <a:pt x="254384" y="0"/>
                  </a:lnTo>
                  <a:lnTo>
                    <a:pt x="300193" y="4091"/>
                  </a:lnTo>
                  <a:lnTo>
                    <a:pt x="343345" y="15891"/>
                  </a:lnTo>
                  <a:lnTo>
                    <a:pt x="383111" y="34684"/>
                  </a:lnTo>
                  <a:lnTo>
                    <a:pt x="387220" y="37574"/>
                  </a:lnTo>
                  <a:lnTo>
                    <a:pt x="254384" y="37574"/>
                  </a:lnTo>
                  <a:lnTo>
                    <a:pt x="204753" y="43313"/>
                  </a:lnTo>
                  <a:lnTo>
                    <a:pt x="159150" y="59652"/>
                  </a:lnTo>
                  <a:lnTo>
                    <a:pt x="118890" y="85278"/>
                  </a:lnTo>
                  <a:lnTo>
                    <a:pt x="85289" y="118876"/>
                  </a:lnTo>
                  <a:lnTo>
                    <a:pt x="59660" y="159130"/>
                  </a:lnTo>
                  <a:lnTo>
                    <a:pt x="43318" y="204727"/>
                  </a:lnTo>
                  <a:lnTo>
                    <a:pt x="37579" y="254352"/>
                  </a:lnTo>
                  <a:lnTo>
                    <a:pt x="43318" y="303977"/>
                  </a:lnTo>
                  <a:lnTo>
                    <a:pt x="59660" y="349575"/>
                  </a:lnTo>
                  <a:lnTo>
                    <a:pt x="85289" y="389829"/>
                  </a:lnTo>
                  <a:lnTo>
                    <a:pt x="118890" y="423426"/>
                  </a:lnTo>
                  <a:lnTo>
                    <a:pt x="159150" y="449052"/>
                  </a:lnTo>
                  <a:lnTo>
                    <a:pt x="204753" y="465392"/>
                  </a:lnTo>
                  <a:lnTo>
                    <a:pt x="254384" y="471130"/>
                  </a:lnTo>
                  <a:lnTo>
                    <a:pt x="388204" y="471130"/>
                  </a:lnTo>
                  <a:lnTo>
                    <a:pt x="383111" y="474734"/>
                  </a:lnTo>
                  <a:lnTo>
                    <a:pt x="343345" y="493656"/>
                  </a:lnTo>
                  <a:lnTo>
                    <a:pt x="300193" y="505544"/>
                  </a:lnTo>
                  <a:lnTo>
                    <a:pt x="254384" y="509669"/>
                  </a:lnTo>
                  <a:close/>
                </a:path>
                <a:path w="509905" h="509905">
                  <a:moveTo>
                    <a:pt x="388204" y="471130"/>
                  </a:moveTo>
                  <a:lnTo>
                    <a:pt x="254384" y="471130"/>
                  </a:lnTo>
                  <a:lnTo>
                    <a:pt x="304015" y="465392"/>
                  </a:lnTo>
                  <a:lnTo>
                    <a:pt x="349618" y="449052"/>
                  </a:lnTo>
                  <a:lnTo>
                    <a:pt x="389877" y="423426"/>
                  </a:lnTo>
                  <a:lnTo>
                    <a:pt x="423479" y="389829"/>
                  </a:lnTo>
                  <a:lnTo>
                    <a:pt x="449108" y="349575"/>
                  </a:lnTo>
                  <a:lnTo>
                    <a:pt x="465449" y="303977"/>
                  </a:lnTo>
                  <a:lnTo>
                    <a:pt x="471189" y="254352"/>
                  </a:lnTo>
                  <a:lnTo>
                    <a:pt x="465449" y="204727"/>
                  </a:lnTo>
                  <a:lnTo>
                    <a:pt x="449108" y="159130"/>
                  </a:lnTo>
                  <a:lnTo>
                    <a:pt x="423479" y="118876"/>
                  </a:lnTo>
                  <a:lnTo>
                    <a:pt x="389877" y="85278"/>
                  </a:lnTo>
                  <a:lnTo>
                    <a:pt x="349618" y="59652"/>
                  </a:lnTo>
                  <a:lnTo>
                    <a:pt x="304015" y="43313"/>
                  </a:lnTo>
                  <a:lnTo>
                    <a:pt x="254384" y="37574"/>
                  </a:lnTo>
                  <a:lnTo>
                    <a:pt x="387220" y="37574"/>
                  </a:lnTo>
                  <a:lnTo>
                    <a:pt x="418760" y="59758"/>
                  </a:lnTo>
                  <a:lnTo>
                    <a:pt x="449564" y="90398"/>
                  </a:lnTo>
                  <a:lnTo>
                    <a:pt x="474793" y="125891"/>
                  </a:lnTo>
                  <a:lnTo>
                    <a:pt x="493717" y="165524"/>
                  </a:lnTo>
                  <a:lnTo>
                    <a:pt x="505606" y="208582"/>
                  </a:lnTo>
                  <a:lnTo>
                    <a:pt x="509732" y="254352"/>
                  </a:lnTo>
                  <a:lnTo>
                    <a:pt x="505606" y="300156"/>
                  </a:lnTo>
                  <a:lnTo>
                    <a:pt x="493717" y="343302"/>
                  </a:lnTo>
                  <a:lnTo>
                    <a:pt x="474793" y="383063"/>
                  </a:lnTo>
                  <a:lnTo>
                    <a:pt x="449564" y="418708"/>
                  </a:lnTo>
                  <a:lnTo>
                    <a:pt x="418760" y="449509"/>
                  </a:lnTo>
                  <a:lnTo>
                    <a:pt x="388204" y="471130"/>
                  </a:lnTo>
                  <a:close/>
                </a:path>
              </a:pathLst>
            </a:custGeom>
            <a:solidFill>
              <a:srgbClr val="5BA0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03440" y="1462546"/>
              <a:ext cx="345440" cy="208279"/>
            </a:xfrm>
            <a:custGeom>
              <a:avLst/>
              <a:gdLst/>
              <a:ahLst/>
              <a:cxnLst/>
              <a:rect l="l" t="t" r="r" b="b"/>
              <a:pathLst>
                <a:path w="345439" h="208280">
                  <a:moveTo>
                    <a:pt x="0" y="95382"/>
                  </a:moveTo>
                  <a:lnTo>
                    <a:pt x="21258" y="79123"/>
                  </a:lnTo>
                  <a:lnTo>
                    <a:pt x="32761" y="70091"/>
                  </a:lnTo>
                  <a:lnTo>
                    <a:pt x="38482" y="65033"/>
                  </a:lnTo>
                  <a:lnTo>
                    <a:pt x="42397" y="60697"/>
                  </a:lnTo>
                  <a:lnTo>
                    <a:pt x="56444" y="43084"/>
                  </a:lnTo>
                  <a:lnTo>
                    <a:pt x="71666" y="23122"/>
                  </a:lnTo>
                  <a:lnTo>
                    <a:pt x="88874" y="6774"/>
                  </a:lnTo>
                  <a:lnTo>
                    <a:pt x="108884" y="0"/>
                  </a:lnTo>
                  <a:lnTo>
                    <a:pt x="134268" y="5118"/>
                  </a:lnTo>
                  <a:lnTo>
                    <a:pt x="154413" y="16378"/>
                  </a:lnTo>
                  <a:lnTo>
                    <a:pt x="167692" y="27639"/>
                  </a:lnTo>
                  <a:lnTo>
                    <a:pt x="172480" y="32757"/>
                  </a:lnTo>
                  <a:lnTo>
                    <a:pt x="190170" y="14918"/>
                  </a:lnTo>
                  <a:lnTo>
                    <a:pt x="201989" y="5660"/>
                  </a:lnTo>
                  <a:lnTo>
                    <a:pt x="213266" y="2002"/>
                  </a:lnTo>
                  <a:lnTo>
                    <a:pt x="229331" y="963"/>
                  </a:lnTo>
                  <a:lnTo>
                    <a:pt x="254504" y="7466"/>
                  </a:lnTo>
                  <a:lnTo>
                    <a:pt x="275342" y="24809"/>
                  </a:lnTo>
                  <a:lnTo>
                    <a:pt x="292204" y="45402"/>
                  </a:lnTo>
                  <a:lnTo>
                    <a:pt x="305453" y="61661"/>
                  </a:lnTo>
                  <a:lnTo>
                    <a:pt x="318537" y="73433"/>
                  </a:lnTo>
                  <a:lnTo>
                    <a:pt x="331350" y="84302"/>
                  </a:lnTo>
                  <a:lnTo>
                    <a:pt x="341091" y="92281"/>
                  </a:lnTo>
                  <a:lnTo>
                    <a:pt x="344960" y="95382"/>
                  </a:lnTo>
                  <a:lnTo>
                    <a:pt x="301057" y="161635"/>
                  </a:lnTo>
                  <a:lnTo>
                    <a:pt x="268356" y="195461"/>
                  </a:lnTo>
                  <a:lnTo>
                    <a:pt x="230595" y="207429"/>
                  </a:lnTo>
                  <a:lnTo>
                    <a:pt x="171516" y="208106"/>
                  </a:lnTo>
                  <a:lnTo>
                    <a:pt x="102846" y="190087"/>
                  </a:lnTo>
                  <a:lnTo>
                    <a:pt x="48540" y="151383"/>
                  </a:lnTo>
                  <a:lnTo>
                    <a:pt x="12842" y="112860"/>
                  </a:lnTo>
                  <a:lnTo>
                    <a:pt x="0" y="95382"/>
                  </a:lnTo>
                  <a:close/>
                </a:path>
              </a:pathLst>
            </a:custGeom>
            <a:ln w="24087">
              <a:solidFill>
                <a:srgbClr val="5BA0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18857" y="1546366"/>
              <a:ext cx="302895" cy="20320"/>
            </a:xfrm>
            <a:custGeom>
              <a:avLst/>
              <a:gdLst/>
              <a:ahLst/>
              <a:cxnLst/>
              <a:rect l="l" t="t" r="r" b="b"/>
              <a:pathLst>
                <a:path w="302894" h="20319">
                  <a:moveTo>
                    <a:pt x="0" y="13488"/>
                  </a:moveTo>
                  <a:lnTo>
                    <a:pt x="33198" y="5690"/>
                  </a:lnTo>
                  <a:lnTo>
                    <a:pt x="52394" y="1686"/>
                  </a:lnTo>
                  <a:lnTo>
                    <a:pt x="64905" y="210"/>
                  </a:lnTo>
                  <a:lnTo>
                    <a:pt x="78049" y="0"/>
                  </a:lnTo>
                  <a:lnTo>
                    <a:pt x="96884" y="3161"/>
                  </a:lnTo>
                  <a:lnTo>
                    <a:pt x="118881" y="10116"/>
                  </a:lnTo>
                  <a:lnTo>
                    <a:pt x="139974" y="17071"/>
                  </a:lnTo>
                  <a:lnTo>
                    <a:pt x="156099" y="20232"/>
                  </a:lnTo>
                  <a:lnTo>
                    <a:pt x="169920" y="17507"/>
                  </a:lnTo>
                  <a:lnTo>
                    <a:pt x="185006" y="11441"/>
                  </a:lnTo>
                  <a:lnTo>
                    <a:pt x="200815" y="5193"/>
                  </a:lnTo>
                  <a:lnTo>
                    <a:pt x="216804" y="1926"/>
                  </a:lnTo>
                  <a:lnTo>
                    <a:pt x="238741" y="3176"/>
                  </a:lnTo>
                  <a:lnTo>
                    <a:pt x="267272" y="6864"/>
                  </a:lnTo>
                  <a:lnTo>
                    <a:pt x="292008" y="10733"/>
                  </a:lnTo>
                  <a:lnTo>
                    <a:pt x="302563" y="12524"/>
                  </a:lnTo>
                </a:path>
              </a:pathLst>
            </a:custGeom>
            <a:ln w="24086">
              <a:solidFill>
                <a:srgbClr val="5BA0D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581911" y="5870042"/>
            <a:ext cx="509905" cy="509905"/>
            <a:chOff x="1581911" y="5870042"/>
            <a:chExt cx="509905" cy="509905"/>
          </a:xfrm>
        </p:grpSpPr>
        <p:sp>
          <p:nvSpPr>
            <p:cNvPr id="11" name="object 11"/>
            <p:cNvSpPr/>
            <p:nvPr/>
          </p:nvSpPr>
          <p:spPr>
            <a:xfrm>
              <a:off x="1600219" y="5888348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39" h="472439">
                  <a:moveTo>
                    <a:pt x="236076" y="472094"/>
                  </a:moveTo>
                  <a:lnTo>
                    <a:pt x="188584" y="467286"/>
                  </a:lnTo>
                  <a:lnTo>
                    <a:pt x="144310" y="453502"/>
                  </a:lnTo>
                  <a:lnTo>
                    <a:pt x="104214" y="431702"/>
                  </a:lnTo>
                  <a:lnTo>
                    <a:pt x="69257" y="402845"/>
                  </a:lnTo>
                  <a:lnTo>
                    <a:pt x="40396" y="367892"/>
                  </a:lnTo>
                  <a:lnTo>
                    <a:pt x="18594" y="327801"/>
                  </a:lnTo>
                  <a:lnTo>
                    <a:pt x="4808" y="283533"/>
                  </a:lnTo>
                  <a:lnTo>
                    <a:pt x="0" y="236047"/>
                  </a:lnTo>
                  <a:lnTo>
                    <a:pt x="4808" y="188561"/>
                  </a:lnTo>
                  <a:lnTo>
                    <a:pt x="18594" y="144292"/>
                  </a:lnTo>
                  <a:lnTo>
                    <a:pt x="40396" y="104202"/>
                  </a:lnTo>
                  <a:lnTo>
                    <a:pt x="69257" y="69248"/>
                  </a:lnTo>
                  <a:lnTo>
                    <a:pt x="104214" y="40391"/>
                  </a:lnTo>
                  <a:lnTo>
                    <a:pt x="144310" y="18591"/>
                  </a:lnTo>
                  <a:lnTo>
                    <a:pt x="188584" y="4807"/>
                  </a:lnTo>
                  <a:lnTo>
                    <a:pt x="236076" y="0"/>
                  </a:lnTo>
                  <a:lnTo>
                    <a:pt x="283568" y="4807"/>
                  </a:lnTo>
                  <a:lnTo>
                    <a:pt x="327841" y="18591"/>
                  </a:lnTo>
                  <a:lnTo>
                    <a:pt x="367937" y="40391"/>
                  </a:lnTo>
                  <a:lnTo>
                    <a:pt x="402895" y="69248"/>
                  </a:lnTo>
                  <a:lnTo>
                    <a:pt x="431755" y="104202"/>
                  </a:lnTo>
                  <a:lnTo>
                    <a:pt x="453558" y="144292"/>
                  </a:lnTo>
                  <a:lnTo>
                    <a:pt x="467344" y="188561"/>
                  </a:lnTo>
                  <a:lnTo>
                    <a:pt x="472152" y="236047"/>
                  </a:lnTo>
                  <a:lnTo>
                    <a:pt x="467344" y="283533"/>
                  </a:lnTo>
                  <a:lnTo>
                    <a:pt x="453558" y="327801"/>
                  </a:lnTo>
                  <a:lnTo>
                    <a:pt x="431755" y="367892"/>
                  </a:lnTo>
                  <a:lnTo>
                    <a:pt x="402895" y="402845"/>
                  </a:lnTo>
                  <a:lnTo>
                    <a:pt x="367937" y="431702"/>
                  </a:lnTo>
                  <a:lnTo>
                    <a:pt x="327841" y="453502"/>
                  </a:lnTo>
                  <a:lnTo>
                    <a:pt x="283568" y="467286"/>
                  </a:lnTo>
                  <a:lnTo>
                    <a:pt x="236076" y="472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81911" y="5870042"/>
              <a:ext cx="509905" cy="509905"/>
            </a:xfrm>
            <a:custGeom>
              <a:avLst/>
              <a:gdLst/>
              <a:ahLst/>
              <a:cxnLst/>
              <a:rect l="l" t="t" r="r" b="b"/>
              <a:pathLst>
                <a:path w="509905" h="509904">
                  <a:moveTo>
                    <a:pt x="254384" y="509669"/>
                  </a:moveTo>
                  <a:lnTo>
                    <a:pt x="208608" y="505544"/>
                  </a:lnTo>
                  <a:lnTo>
                    <a:pt x="165544" y="493656"/>
                  </a:lnTo>
                  <a:lnTo>
                    <a:pt x="125907" y="474734"/>
                  </a:lnTo>
                  <a:lnTo>
                    <a:pt x="90409" y="449509"/>
                  </a:lnTo>
                  <a:lnTo>
                    <a:pt x="59765" y="418708"/>
                  </a:lnTo>
                  <a:lnTo>
                    <a:pt x="34688" y="383063"/>
                  </a:lnTo>
                  <a:lnTo>
                    <a:pt x="15893" y="343302"/>
                  </a:lnTo>
                  <a:lnTo>
                    <a:pt x="4092" y="300156"/>
                  </a:lnTo>
                  <a:lnTo>
                    <a:pt x="0" y="254352"/>
                  </a:lnTo>
                  <a:lnTo>
                    <a:pt x="4092" y="208582"/>
                  </a:lnTo>
                  <a:lnTo>
                    <a:pt x="15893" y="165524"/>
                  </a:lnTo>
                  <a:lnTo>
                    <a:pt x="34688" y="125891"/>
                  </a:lnTo>
                  <a:lnTo>
                    <a:pt x="59765" y="90398"/>
                  </a:lnTo>
                  <a:lnTo>
                    <a:pt x="90409" y="59758"/>
                  </a:lnTo>
                  <a:lnTo>
                    <a:pt x="125907" y="34684"/>
                  </a:lnTo>
                  <a:lnTo>
                    <a:pt x="165544" y="15891"/>
                  </a:lnTo>
                  <a:lnTo>
                    <a:pt x="208608" y="4091"/>
                  </a:lnTo>
                  <a:lnTo>
                    <a:pt x="254384" y="0"/>
                  </a:lnTo>
                  <a:lnTo>
                    <a:pt x="300193" y="4091"/>
                  </a:lnTo>
                  <a:lnTo>
                    <a:pt x="343345" y="15891"/>
                  </a:lnTo>
                  <a:lnTo>
                    <a:pt x="383111" y="34684"/>
                  </a:lnTo>
                  <a:lnTo>
                    <a:pt x="387220" y="37574"/>
                  </a:lnTo>
                  <a:lnTo>
                    <a:pt x="254384" y="37574"/>
                  </a:lnTo>
                  <a:lnTo>
                    <a:pt x="204753" y="43313"/>
                  </a:lnTo>
                  <a:lnTo>
                    <a:pt x="159150" y="59652"/>
                  </a:lnTo>
                  <a:lnTo>
                    <a:pt x="118890" y="85278"/>
                  </a:lnTo>
                  <a:lnTo>
                    <a:pt x="85289" y="118876"/>
                  </a:lnTo>
                  <a:lnTo>
                    <a:pt x="59660" y="159130"/>
                  </a:lnTo>
                  <a:lnTo>
                    <a:pt x="43318" y="204727"/>
                  </a:lnTo>
                  <a:lnTo>
                    <a:pt x="37579" y="254352"/>
                  </a:lnTo>
                  <a:lnTo>
                    <a:pt x="43318" y="303977"/>
                  </a:lnTo>
                  <a:lnTo>
                    <a:pt x="59660" y="349575"/>
                  </a:lnTo>
                  <a:lnTo>
                    <a:pt x="85289" y="389829"/>
                  </a:lnTo>
                  <a:lnTo>
                    <a:pt x="118890" y="423426"/>
                  </a:lnTo>
                  <a:lnTo>
                    <a:pt x="159150" y="449052"/>
                  </a:lnTo>
                  <a:lnTo>
                    <a:pt x="204753" y="465392"/>
                  </a:lnTo>
                  <a:lnTo>
                    <a:pt x="254384" y="471130"/>
                  </a:lnTo>
                  <a:lnTo>
                    <a:pt x="388204" y="471130"/>
                  </a:lnTo>
                  <a:lnTo>
                    <a:pt x="383111" y="474734"/>
                  </a:lnTo>
                  <a:lnTo>
                    <a:pt x="343345" y="493656"/>
                  </a:lnTo>
                  <a:lnTo>
                    <a:pt x="300193" y="505544"/>
                  </a:lnTo>
                  <a:lnTo>
                    <a:pt x="254384" y="509669"/>
                  </a:lnTo>
                  <a:close/>
                </a:path>
                <a:path w="509905" h="509904">
                  <a:moveTo>
                    <a:pt x="388204" y="471130"/>
                  </a:moveTo>
                  <a:lnTo>
                    <a:pt x="254384" y="471130"/>
                  </a:lnTo>
                  <a:lnTo>
                    <a:pt x="304015" y="465392"/>
                  </a:lnTo>
                  <a:lnTo>
                    <a:pt x="349618" y="449052"/>
                  </a:lnTo>
                  <a:lnTo>
                    <a:pt x="389877" y="423426"/>
                  </a:lnTo>
                  <a:lnTo>
                    <a:pt x="423479" y="389829"/>
                  </a:lnTo>
                  <a:lnTo>
                    <a:pt x="449108" y="349575"/>
                  </a:lnTo>
                  <a:lnTo>
                    <a:pt x="465449" y="303977"/>
                  </a:lnTo>
                  <a:lnTo>
                    <a:pt x="471189" y="254352"/>
                  </a:lnTo>
                  <a:lnTo>
                    <a:pt x="465449" y="204727"/>
                  </a:lnTo>
                  <a:lnTo>
                    <a:pt x="449108" y="159130"/>
                  </a:lnTo>
                  <a:lnTo>
                    <a:pt x="423479" y="118876"/>
                  </a:lnTo>
                  <a:lnTo>
                    <a:pt x="389877" y="85278"/>
                  </a:lnTo>
                  <a:lnTo>
                    <a:pt x="349618" y="59652"/>
                  </a:lnTo>
                  <a:lnTo>
                    <a:pt x="304015" y="43313"/>
                  </a:lnTo>
                  <a:lnTo>
                    <a:pt x="254384" y="37574"/>
                  </a:lnTo>
                  <a:lnTo>
                    <a:pt x="387220" y="37574"/>
                  </a:lnTo>
                  <a:lnTo>
                    <a:pt x="418760" y="59758"/>
                  </a:lnTo>
                  <a:lnTo>
                    <a:pt x="449564" y="90398"/>
                  </a:lnTo>
                  <a:lnTo>
                    <a:pt x="474793" y="125891"/>
                  </a:lnTo>
                  <a:lnTo>
                    <a:pt x="493717" y="165524"/>
                  </a:lnTo>
                  <a:lnTo>
                    <a:pt x="505606" y="208582"/>
                  </a:lnTo>
                  <a:lnTo>
                    <a:pt x="509732" y="254352"/>
                  </a:lnTo>
                  <a:lnTo>
                    <a:pt x="505606" y="300156"/>
                  </a:lnTo>
                  <a:lnTo>
                    <a:pt x="493717" y="343302"/>
                  </a:lnTo>
                  <a:lnTo>
                    <a:pt x="474793" y="383063"/>
                  </a:lnTo>
                  <a:lnTo>
                    <a:pt x="449564" y="418708"/>
                  </a:lnTo>
                  <a:lnTo>
                    <a:pt x="418760" y="449509"/>
                  </a:lnTo>
                  <a:lnTo>
                    <a:pt x="388204" y="471130"/>
                  </a:lnTo>
                  <a:close/>
                </a:path>
              </a:pathLst>
            </a:custGeom>
            <a:solidFill>
              <a:srgbClr val="5BA0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38223" y="6063698"/>
              <a:ext cx="254000" cy="316230"/>
            </a:xfrm>
            <a:custGeom>
              <a:avLst/>
              <a:gdLst/>
              <a:ahLst/>
              <a:cxnLst/>
              <a:rect l="l" t="t" r="r" b="b"/>
              <a:pathLst>
                <a:path w="254000" h="316229">
                  <a:moveTo>
                    <a:pt x="253420" y="316014"/>
                  </a:moveTo>
                  <a:lnTo>
                    <a:pt x="0" y="316014"/>
                  </a:lnTo>
                  <a:lnTo>
                    <a:pt x="0" y="0"/>
                  </a:lnTo>
                  <a:lnTo>
                    <a:pt x="253420" y="0"/>
                  </a:lnTo>
                  <a:lnTo>
                    <a:pt x="253420" y="316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24520" y="6028054"/>
              <a:ext cx="366395" cy="338455"/>
            </a:xfrm>
            <a:custGeom>
              <a:avLst/>
              <a:gdLst/>
              <a:ahLst/>
              <a:cxnLst/>
              <a:rect l="l" t="t" r="r" b="b"/>
              <a:pathLst>
                <a:path w="366394" h="338454">
                  <a:moveTo>
                    <a:pt x="148386" y="154152"/>
                  </a:moveTo>
                  <a:lnTo>
                    <a:pt x="0" y="154152"/>
                  </a:lnTo>
                  <a:lnTo>
                    <a:pt x="0" y="190766"/>
                  </a:lnTo>
                  <a:lnTo>
                    <a:pt x="148386" y="190766"/>
                  </a:lnTo>
                  <a:lnTo>
                    <a:pt x="148386" y="154152"/>
                  </a:lnTo>
                  <a:close/>
                </a:path>
                <a:path w="366394" h="338454">
                  <a:moveTo>
                    <a:pt x="222580" y="0"/>
                  </a:moveTo>
                  <a:lnTo>
                    <a:pt x="0" y="0"/>
                  </a:lnTo>
                  <a:lnTo>
                    <a:pt x="0" y="36614"/>
                  </a:lnTo>
                  <a:lnTo>
                    <a:pt x="222580" y="36614"/>
                  </a:lnTo>
                  <a:lnTo>
                    <a:pt x="222580" y="0"/>
                  </a:lnTo>
                  <a:close/>
                </a:path>
                <a:path w="366394" h="338454">
                  <a:moveTo>
                    <a:pt x="366153" y="76111"/>
                  </a:moveTo>
                  <a:lnTo>
                    <a:pt x="279438" y="76111"/>
                  </a:lnTo>
                  <a:lnTo>
                    <a:pt x="279438" y="198475"/>
                  </a:lnTo>
                  <a:lnTo>
                    <a:pt x="272186" y="195948"/>
                  </a:lnTo>
                  <a:lnTo>
                    <a:pt x="221602" y="198450"/>
                  </a:lnTo>
                  <a:lnTo>
                    <a:pt x="183032" y="237401"/>
                  </a:lnTo>
                  <a:lnTo>
                    <a:pt x="177292" y="265912"/>
                  </a:lnTo>
                  <a:lnTo>
                    <a:pt x="183032" y="293878"/>
                  </a:lnTo>
                  <a:lnTo>
                    <a:pt x="198615" y="316865"/>
                  </a:lnTo>
                  <a:lnTo>
                    <a:pt x="221602" y="332435"/>
                  </a:lnTo>
                  <a:lnTo>
                    <a:pt x="249555" y="338175"/>
                  </a:lnTo>
                  <a:lnTo>
                    <a:pt x="278079" y="332435"/>
                  </a:lnTo>
                  <a:lnTo>
                    <a:pt x="301358" y="316865"/>
                  </a:lnTo>
                  <a:lnTo>
                    <a:pt x="317042" y="293878"/>
                  </a:lnTo>
                  <a:lnTo>
                    <a:pt x="322795" y="265912"/>
                  </a:lnTo>
                  <a:lnTo>
                    <a:pt x="322795" y="119468"/>
                  </a:lnTo>
                  <a:lnTo>
                    <a:pt x="366153" y="119468"/>
                  </a:lnTo>
                  <a:lnTo>
                    <a:pt x="366153" y="76111"/>
                  </a:lnTo>
                  <a:close/>
                </a:path>
              </a:pathLst>
            </a:custGeom>
            <a:solidFill>
              <a:srgbClr val="5BA0D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1642872" y="3058260"/>
            <a:ext cx="509905" cy="509905"/>
            <a:chOff x="1642872" y="3058260"/>
            <a:chExt cx="509905" cy="509905"/>
          </a:xfrm>
        </p:grpSpPr>
        <p:sp>
          <p:nvSpPr>
            <p:cNvPr id="16" name="object 16"/>
            <p:cNvSpPr/>
            <p:nvPr/>
          </p:nvSpPr>
          <p:spPr>
            <a:xfrm>
              <a:off x="1661179" y="3076566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39" h="472439">
                  <a:moveTo>
                    <a:pt x="236076" y="472094"/>
                  </a:moveTo>
                  <a:lnTo>
                    <a:pt x="188584" y="467286"/>
                  </a:lnTo>
                  <a:lnTo>
                    <a:pt x="144310" y="453502"/>
                  </a:lnTo>
                  <a:lnTo>
                    <a:pt x="104214" y="431702"/>
                  </a:lnTo>
                  <a:lnTo>
                    <a:pt x="69257" y="402845"/>
                  </a:lnTo>
                  <a:lnTo>
                    <a:pt x="40396" y="367892"/>
                  </a:lnTo>
                  <a:lnTo>
                    <a:pt x="18594" y="327801"/>
                  </a:lnTo>
                  <a:lnTo>
                    <a:pt x="4808" y="283533"/>
                  </a:lnTo>
                  <a:lnTo>
                    <a:pt x="0" y="236047"/>
                  </a:lnTo>
                  <a:lnTo>
                    <a:pt x="4808" y="188561"/>
                  </a:lnTo>
                  <a:lnTo>
                    <a:pt x="18594" y="144292"/>
                  </a:lnTo>
                  <a:lnTo>
                    <a:pt x="40396" y="104202"/>
                  </a:lnTo>
                  <a:lnTo>
                    <a:pt x="69257" y="69248"/>
                  </a:lnTo>
                  <a:lnTo>
                    <a:pt x="104214" y="40391"/>
                  </a:lnTo>
                  <a:lnTo>
                    <a:pt x="144310" y="18591"/>
                  </a:lnTo>
                  <a:lnTo>
                    <a:pt x="188584" y="4807"/>
                  </a:lnTo>
                  <a:lnTo>
                    <a:pt x="236076" y="0"/>
                  </a:lnTo>
                  <a:lnTo>
                    <a:pt x="283568" y="4807"/>
                  </a:lnTo>
                  <a:lnTo>
                    <a:pt x="327841" y="18591"/>
                  </a:lnTo>
                  <a:lnTo>
                    <a:pt x="367937" y="40391"/>
                  </a:lnTo>
                  <a:lnTo>
                    <a:pt x="402895" y="69248"/>
                  </a:lnTo>
                  <a:lnTo>
                    <a:pt x="431755" y="104202"/>
                  </a:lnTo>
                  <a:lnTo>
                    <a:pt x="453558" y="144292"/>
                  </a:lnTo>
                  <a:lnTo>
                    <a:pt x="467344" y="188561"/>
                  </a:lnTo>
                  <a:lnTo>
                    <a:pt x="472152" y="236047"/>
                  </a:lnTo>
                  <a:lnTo>
                    <a:pt x="467344" y="283533"/>
                  </a:lnTo>
                  <a:lnTo>
                    <a:pt x="453558" y="327801"/>
                  </a:lnTo>
                  <a:lnTo>
                    <a:pt x="431755" y="367892"/>
                  </a:lnTo>
                  <a:lnTo>
                    <a:pt x="402895" y="402845"/>
                  </a:lnTo>
                  <a:lnTo>
                    <a:pt x="367937" y="431702"/>
                  </a:lnTo>
                  <a:lnTo>
                    <a:pt x="327841" y="453502"/>
                  </a:lnTo>
                  <a:lnTo>
                    <a:pt x="283568" y="467286"/>
                  </a:lnTo>
                  <a:lnTo>
                    <a:pt x="236076" y="47209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42871" y="3058260"/>
              <a:ext cx="509905" cy="509905"/>
            </a:xfrm>
            <a:custGeom>
              <a:avLst/>
              <a:gdLst/>
              <a:ahLst/>
              <a:cxnLst/>
              <a:rect l="l" t="t" r="r" b="b"/>
              <a:pathLst>
                <a:path w="509905" h="509904">
                  <a:moveTo>
                    <a:pt x="285216" y="209080"/>
                  </a:moveTo>
                  <a:lnTo>
                    <a:pt x="281990" y="193408"/>
                  </a:lnTo>
                  <a:lnTo>
                    <a:pt x="273164" y="180530"/>
                  </a:lnTo>
                  <a:lnTo>
                    <a:pt x="260007" y="171818"/>
                  </a:lnTo>
                  <a:lnTo>
                    <a:pt x="243776" y="168605"/>
                  </a:lnTo>
                  <a:lnTo>
                    <a:pt x="228104" y="171818"/>
                  </a:lnTo>
                  <a:lnTo>
                    <a:pt x="215226" y="180530"/>
                  </a:lnTo>
                  <a:lnTo>
                    <a:pt x="206514" y="193408"/>
                  </a:lnTo>
                  <a:lnTo>
                    <a:pt x="203314" y="209080"/>
                  </a:lnTo>
                  <a:lnTo>
                    <a:pt x="206514" y="225298"/>
                  </a:lnTo>
                  <a:lnTo>
                    <a:pt x="215226" y="238455"/>
                  </a:lnTo>
                  <a:lnTo>
                    <a:pt x="228104" y="247281"/>
                  </a:lnTo>
                  <a:lnTo>
                    <a:pt x="243776" y="250507"/>
                  </a:lnTo>
                  <a:lnTo>
                    <a:pt x="260007" y="247281"/>
                  </a:lnTo>
                  <a:lnTo>
                    <a:pt x="273164" y="238455"/>
                  </a:lnTo>
                  <a:lnTo>
                    <a:pt x="281990" y="225298"/>
                  </a:lnTo>
                  <a:lnTo>
                    <a:pt x="285216" y="209080"/>
                  </a:lnTo>
                  <a:close/>
                </a:path>
                <a:path w="509905" h="509904">
                  <a:moveTo>
                    <a:pt x="358444" y="209080"/>
                  </a:moveTo>
                  <a:lnTo>
                    <a:pt x="349605" y="164490"/>
                  </a:lnTo>
                  <a:lnTo>
                    <a:pt x="325323" y="128384"/>
                  </a:lnTo>
                  <a:lnTo>
                    <a:pt x="324954" y="128143"/>
                  </a:lnTo>
                  <a:lnTo>
                    <a:pt x="288925" y="104203"/>
                  </a:lnTo>
                  <a:lnTo>
                    <a:pt x="243776" y="95389"/>
                  </a:lnTo>
                  <a:lnTo>
                    <a:pt x="199186" y="104203"/>
                  </a:lnTo>
                  <a:lnTo>
                    <a:pt x="163080" y="128384"/>
                  </a:lnTo>
                  <a:lnTo>
                    <a:pt x="138899" y="164490"/>
                  </a:lnTo>
                  <a:lnTo>
                    <a:pt x="130073" y="209080"/>
                  </a:lnTo>
                  <a:lnTo>
                    <a:pt x="131165" y="225107"/>
                  </a:lnTo>
                  <a:lnTo>
                    <a:pt x="147421" y="272669"/>
                  </a:lnTo>
                  <a:lnTo>
                    <a:pt x="170548" y="304457"/>
                  </a:lnTo>
                  <a:lnTo>
                    <a:pt x="203047" y="331711"/>
                  </a:lnTo>
                  <a:lnTo>
                    <a:pt x="210896" y="338899"/>
                  </a:lnTo>
                  <a:lnTo>
                    <a:pt x="217119" y="347179"/>
                  </a:lnTo>
                  <a:lnTo>
                    <a:pt x="221615" y="357454"/>
                  </a:lnTo>
                  <a:lnTo>
                    <a:pt x="229489" y="377609"/>
                  </a:lnTo>
                  <a:lnTo>
                    <a:pt x="239077" y="393700"/>
                  </a:lnTo>
                  <a:lnTo>
                    <a:pt x="272465" y="418744"/>
                  </a:lnTo>
                  <a:lnTo>
                    <a:pt x="292925" y="421995"/>
                  </a:lnTo>
                  <a:lnTo>
                    <a:pt x="318604" y="416775"/>
                  </a:lnTo>
                  <a:lnTo>
                    <a:pt x="339407" y="402615"/>
                  </a:lnTo>
                  <a:lnTo>
                    <a:pt x="348348" y="389242"/>
                  </a:lnTo>
                  <a:lnTo>
                    <a:pt x="353352" y="381762"/>
                  </a:lnTo>
                  <a:lnTo>
                    <a:pt x="358444" y="356489"/>
                  </a:lnTo>
                  <a:lnTo>
                    <a:pt x="325678" y="356489"/>
                  </a:lnTo>
                  <a:lnTo>
                    <a:pt x="323138" y="368922"/>
                  </a:lnTo>
                  <a:lnTo>
                    <a:pt x="316166" y="379361"/>
                  </a:lnTo>
                  <a:lnTo>
                    <a:pt x="305765" y="386562"/>
                  </a:lnTo>
                  <a:lnTo>
                    <a:pt x="292925" y="389242"/>
                  </a:lnTo>
                  <a:lnTo>
                    <a:pt x="288099" y="389242"/>
                  </a:lnTo>
                  <a:lnTo>
                    <a:pt x="258851" y="363181"/>
                  </a:lnTo>
                  <a:lnTo>
                    <a:pt x="252450" y="347814"/>
                  </a:lnTo>
                  <a:lnTo>
                    <a:pt x="245211" y="330784"/>
                  </a:lnTo>
                  <a:lnTo>
                    <a:pt x="235712" y="317830"/>
                  </a:lnTo>
                  <a:lnTo>
                    <a:pt x="224942" y="307568"/>
                  </a:lnTo>
                  <a:lnTo>
                    <a:pt x="213906" y="298678"/>
                  </a:lnTo>
                  <a:lnTo>
                    <a:pt x="203962" y="291122"/>
                  </a:lnTo>
                  <a:lnTo>
                    <a:pt x="194271" y="282295"/>
                  </a:lnTo>
                  <a:lnTo>
                    <a:pt x="169748" y="245389"/>
                  </a:lnTo>
                  <a:lnTo>
                    <a:pt x="162839" y="209080"/>
                  </a:lnTo>
                  <a:lnTo>
                    <a:pt x="169113" y="177330"/>
                  </a:lnTo>
                  <a:lnTo>
                    <a:pt x="186321" y="151625"/>
                  </a:lnTo>
                  <a:lnTo>
                    <a:pt x="212026" y="134416"/>
                  </a:lnTo>
                  <a:lnTo>
                    <a:pt x="243776" y="128143"/>
                  </a:lnTo>
                  <a:lnTo>
                    <a:pt x="276085" y="134416"/>
                  </a:lnTo>
                  <a:lnTo>
                    <a:pt x="302069" y="151625"/>
                  </a:lnTo>
                  <a:lnTo>
                    <a:pt x="319392" y="177330"/>
                  </a:lnTo>
                  <a:lnTo>
                    <a:pt x="325678" y="209080"/>
                  </a:lnTo>
                  <a:lnTo>
                    <a:pt x="358444" y="209080"/>
                  </a:lnTo>
                  <a:close/>
                </a:path>
                <a:path w="509905" h="509904">
                  <a:moveTo>
                    <a:pt x="509727" y="254355"/>
                  </a:moveTo>
                  <a:lnTo>
                    <a:pt x="505599" y="208584"/>
                  </a:lnTo>
                  <a:lnTo>
                    <a:pt x="493712" y="165531"/>
                  </a:lnTo>
                  <a:lnTo>
                    <a:pt x="474789" y="125895"/>
                  </a:lnTo>
                  <a:lnTo>
                    <a:pt x="471182" y="120827"/>
                  </a:lnTo>
                  <a:lnTo>
                    <a:pt x="471182" y="254355"/>
                  </a:lnTo>
                  <a:lnTo>
                    <a:pt x="465442" y="303987"/>
                  </a:lnTo>
                  <a:lnTo>
                    <a:pt x="449097" y="349580"/>
                  </a:lnTo>
                  <a:lnTo>
                    <a:pt x="423468" y="389839"/>
                  </a:lnTo>
                  <a:lnTo>
                    <a:pt x="389877" y="423430"/>
                  </a:lnTo>
                  <a:lnTo>
                    <a:pt x="349618" y="449059"/>
                  </a:lnTo>
                  <a:lnTo>
                    <a:pt x="304012" y="465391"/>
                  </a:lnTo>
                  <a:lnTo>
                    <a:pt x="254381" y="471131"/>
                  </a:lnTo>
                  <a:lnTo>
                    <a:pt x="204749" y="465391"/>
                  </a:lnTo>
                  <a:lnTo>
                    <a:pt x="159143" y="449059"/>
                  </a:lnTo>
                  <a:lnTo>
                    <a:pt x="118884" y="423430"/>
                  </a:lnTo>
                  <a:lnTo>
                    <a:pt x="85280" y="389839"/>
                  </a:lnTo>
                  <a:lnTo>
                    <a:pt x="59651" y="349580"/>
                  </a:lnTo>
                  <a:lnTo>
                    <a:pt x="43307" y="303987"/>
                  </a:lnTo>
                  <a:lnTo>
                    <a:pt x="37579" y="254355"/>
                  </a:lnTo>
                  <a:lnTo>
                    <a:pt x="43307" y="204736"/>
                  </a:lnTo>
                  <a:lnTo>
                    <a:pt x="59651" y="159131"/>
                  </a:lnTo>
                  <a:lnTo>
                    <a:pt x="85280" y="118884"/>
                  </a:lnTo>
                  <a:lnTo>
                    <a:pt x="118884" y="85280"/>
                  </a:lnTo>
                  <a:lnTo>
                    <a:pt x="159143" y="59664"/>
                  </a:lnTo>
                  <a:lnTo>
                    <a:pt x="204749" y="43319"/>
                  </a:lnTo>
                  <a:lnTo>
                    <a:pt x="254381" y="37579"/>
                  </a:lnTo>
                  <a:lnTo>
                    <a:pt x="304012" y="43319"/>
                  </a:lnTo>
                  <a:lnTo>
                    <a:pt x="349618" y="59664"/>
                  </a:lnTo>
                  <a:lnTo>
                    <a:pt x="389877" y="85280"/>
                  </a:lnTo>
                  <a:lnTo>
                    <a:pt x="423468" y="118884"/>
                  </a:lnTo>
                  <a:lnTo>
                    <a:pt x="449097" y="159131"/>
                  </a:lnTo>
                  <a:lnTo>
                    <a:pt x="465442" y="204736"/>
                  </a:lnTo>
                  <a:lnTo>
                    <a:pt x="471182" y="254355"/>
                  </a:lnTo>
                  <a:lnTo>
                    <a:pt x="471182" y="120827"/>
                  </a:lnTo>
                  <a:lnTo>
                    <a:pt x="418757" y="59766"/>
                  </a:lnTo>
                  <a:lnTo>
                    <a:pt x="387210" y="37579"/>
                  </a:lnTo>
                  <a:lnTo>
                    <a:pt x="343344" y="15900"/>
                  </a:lnTo>
                  <a:lnTo>
                    <a:pt x="300189" y="4102"/>
                  </a:lnTo>
                  <a:lnTo>
                    <a:pt x="254381" y="0"/>
                  </a:lnTo>
                  <a:lnTo>
                    <a:pt x="208597" y="4102"/>
                  </a:lnTo>
                  <a:lnTo>
                    <a:pt x="165544" y="15900"/>
                  </a:lnTo>
                  <a:lnTo>
                    <a:pt x="125895" y="34696"/>
                  </a:lnTo>
                  <a:lnTo>
                    <a:pt x="90398" y="59766"/>
                  </a:lnTo>
                  <a:lnTo>
                    <a:pt x="59753" y="90398"/>
                  </a:lnTo>
                  <a:lnTo>
                    <a:pt x="34683" y="125895"/>
                  </a:lnTo>
                  <a:lnTo>
                    <a:pt x="15887" y="165531"/>
                  </a:lnTo>
                  <a:lnTo>
                    <a:pt x="4089" y="208584"/>
                  </a:lnTo>
                  <a:lnTo>
                    <a:pt x="0" y="254355"/>
                  </a:lnTo>
                  <a:lnTo>
                    <a:pt x="4089" y="300164"/>
                  </a:lnTo>
                  <a:lnTo>
                    <a:pt x="15887" y="343306"/>
                  </a:lnTo>
                  <a:lnTo>
                    <a:pt x="34683" y="383070"/>
                  </a:lnTo>
                  <a:lnTo>
                    <a:pt x="59753" y="418719"/>
                  </a:lnTo>
                  <a:lnTo>
                    <a:pt x="90398" y="449516"/>
                  </a:lnTo>
                  <a:lnTo>
                    <a:pt x="125895" y="474738"/>
                  </a:lnTo>
                  <a:lnTo>
                    <a:pt x="165544" y="493661"/>
                  </a:lnTo>
                  <a:lnTo>
                    <a:pt x="208597" y="505548"/>
                  </a:lnTo>
                  <a:lnTo>
                    <a:pt x="254381" y="509676"/>
                  </a:lnTo>
                  <a:lnTo>
                    <a:pt x="300189" y="505548"/>
                  </a:lnTo>
                  <a:lnTo>
                    <a:pt x="343344" y="493661"/>
                  </a:lnTo>
                  <a:lnTo>
                    <a:pt x="383108" y="474738"/>
                  </a:lnTo>
                  <a:lnTo>
                    <a:pt x="388200" y="471131"/>
                  </a:lnTo>
                  <a:lnTo>
                    <a:pt x="418757" y="449516"/>
                  </a:lnTo>
                  <a:lnTo>
                    <a:pt x="449554" y="418719"/>
                  </a:lnTo>
                  <a:lnTo>
                    <a:pt x="474789" y="383070"/>
                  </a:lnTo>
                  <a:lnTo>
                    <a:pt x="493712" y="343306"/>
                  </a:lnTo>
                  <a:lnTo>
                    <a:pt x="505599" y="300164"/>
                  </a:lnTo>
                  <a:lnTo>
                    <a:pt x="509727" y="254355"/>
                  </a:lnTo>
                  <a:close/>
                </a:path>
              </a:pathLst>
            </a:custGeom>
            <a:solidFill>
              <a:srgbClr val="5F9FD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88" y="2218945"/>
            <a:ext cx="882395" cy="6248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1196" y="4614671"/>
            <a:ext cx="722375" cy="33070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2747" y="4585715"/>
            <a:ext cx="612647" cy="33375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27447" y="2205227"/>
            <a:ext cx="1059179" cy="63550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70732" y="2218945"/>
            <a:ext cx="972311" cy="62179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80176" y="2194559"/>
            <a:ext cx="1059179" cy="64617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60747" y="4544567"/>
            <a:ext cx="655319" cy="42367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8464" y="4544567"/>
            <a:ext cx="483107" cy="42367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07891" y="4611624"/>
            <a:ext cx="589787" cy="330707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2743200" cy="666115"/>
            <a:chOff x="0" y="0"/>
            <a:chExt cx="2743200" cy="66611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2743200" cy="325120"/>
            </a:xfrm>
            <a:custGeom>
              <a:avLst/>
              <a:gdLst/>
              <a:ahLst/>
              <a:cxnLst/>
              <a:rect l="l" t="t" r="r" b="b"/>
              <a:pathLst>
                <a:path w="2743200" h="325120">
                  <a:moveTo>
                    <a:pt x="0" y="324611"/>
                  </a:moveTo>
                  <a:lnTo>
                    <a:pt x="2743199" y="324611"/>
                  </a:lnTo>
                  <a:lnTo>
                    <a:pt x="2743199" y="0"/>
                  </a:lnTo>
                  <a:lnTo>
                    <a:pt x="0" y="0"/>
                  </a:lnTo>
                  <a:lnTo>
                    <a:pt x="0" y="32461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36384" y="137591"/>
              <a:ext cx="107950" cy="118745"/>
            </a:xfrm>
            <a:custGeom>
              <a:avLst/>
              <a:gdLst/>
              <a:ahLst/>
              <a:cxnLst/>
              <a:rect l="l" t="t" r="r" b="b"/>
              <a:pathLst>
                <a:path w="107950" h="118745">
                  <a:moveTo>
                    <a:pt x="73380" y="203"/>
                  </a:moveTo>
                  <a:lnTo>
                    <a:pt x="0" y="203"/>
                  </a:lnTo>
                  <a:lnTo>
                    <a:pt x="0" y="12915"/>
                  </a:lnTo>
                  <a:lnTo>
                    <a:pt x="0" y="53606"/>
                  </a:lnTo>
                  <a:lnTo>
                    <a:pt x="0" y="66319"/>
                  </a:lnTo>
                  <a:lnTo>
                    <a:pt x="0" y="118452"/>
                  </a:lnTo>
                  <a:lnTo>
                    <a:pt x="16205" y="118452"/>
                  </a:lnTo>
                  <a:lnTo>
                    <a:pt x="16205" y="66319"/>
                  </a:lnTo>
                  <a:lnTo>
                    <a:pt x="64808" y="66319"/>
                  </a:lnTo>
                  <a:lnTo>
                    <a:pt x="64808" y="53606"/>
                  </a:lnTo>
                  <a:lnTo>
                    <a:pt x="16205" y="53606"/>
                  </a:lnTo>
                  <a:lnTo>
                    <a:pt x="16205" y="12915"/>
                  </a:lnTo>
                  <a:lnTo>
                    <a:pt x="73380" y="12915"/>
                  </a:lnTo>
                  <a:lnTo>
                    <a:pt x="73380" y="203"/>
                  </a:lnTo>
                  <a:close/>
                </a:path>
                <a:path w="107950" h="118745">
                  <a:moveTo>
                    <a:pt x="107696" y="0"/>
                  </a:moveTo>
                  <a:lnTo>
                    <a:pt x="92443" y="0"/>
                  </a:lnTo>
                  <a:lnTo>
                    <a:pt x="92443" y="118452"/>
                  </a:lnTo>
                  <a:lnTo>
                    <a:pt x="107696" y="118452"/>
                  </a:lnTo>
                  <a:lnTo>
                    <a:pt x="107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6955" y="136624"/>
              <a:ext cx="90532" cy="1203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78446" y="137794"/>
              <a:ext cx="191770" cy="118745"/>
            </a:xfrm>
            <a:custGeom>
              <a:avLst/>
              <a:gdLst/>
              <a:ahLst/>
              <a:cxnLst/>
              <a:rect l="l" t="t" r="r" b="b"/>
              <a:pathLst>
                <a:path w="191770" h="118745">
                  <a:moveTo>
                    <a:pt x="89573" y="0"/>
                  </a:moveTo>
                  <a:lnTo>
                    <a:pt x="74333" y="0"/>
                  </a:lnTo>
                  <a:lnTo>
                    <a:pt x="74333" y="50863"/>
                  </a:lnTo>
                  <a:lnTo>
                    <a:pt x="15252" y="50863"/>
                  </a:lnTo>
                  <a:lnTo>
                    <a:pt x="15252" y="0"/>
                  </a:lnTo>
                  <a:lnTo>
                    <a:pt x="0" y="0"/>
                  </a:lnTo>
                  <a:lnTo>
                    <a:pt x="0" y="50863"/>
                  </a:lnTo>
                  <a:lnTo>
                    <a:pt x="0" y="63576"/>
                  </a:lnTo>
                  <a:lnTo>
                    <a:pt x="0" y="118262"/>
                  </a:lnTo>
                  <a:lnTo>
                    <a:pt x="15252" y="118262"/>
                  </a:lnTo>
                  <a:lnTo>
                    <a:pt x="15252" y="63576"/>
                  </a:lnTo>
                  <a:lnTo>
                    <a:pt x="74333" y="63576"/>
                  </a:lnTo>
                  <a:lnTo>
                    <a:pt x="74333" y="118262"/>
                  </a:lnTo>
                  <a:lnTo>
                    <a:pt x="89573" y="118262"/>
                  </a:lnTo>
                  <a:lnTo>
                    <a:pt x="89573" y="63576"/>
                  </a:lnTo>
                  <a:lnTo>
                    <a:pt x="89573" y="50863"/>
                  </a:lnTo>
                  <a:lnTo>
                    <a:pt x="89573" y="0"/>
                  </a:lnTo>
                  <a:close/>
                </a:path>
                <a:path w="191770" h="118745">
                  <a:moveTo>
                    <a:pt x="191541" y="104495"/>
                  </a:moveTo>
                  <a:lnTo>
                    <a:pt x="132461" y="104495"/>
                  </a:lnTo>
                  <a:lnTo>
                    <a:pt x="132461" y="63804"/>
                  </a:lnTo>
                  <a:lnTo>
                    <a:pt x="182968" y="63804"/>
                  </a:lnTo>
                  <a:lnTo>
                    <a:pt x="182968" y="49809"/>
                  </a:lnTo>
                  <a:lnTo>
                    <a:pt x="132461" y="49809"/>
                  </a:lnTo>
                  <a:lnTo>
                    <a:pt x="132461" y="12941"/>
                  </a:lnTo>
                  <a:lnTo>
                    <a:pt x="190588" y="12941"/>
                  </a:lnTo>
                  <a:lnTo>
                    <a:pt x="190588" y="215"/>
                  </a:lnTo>
                  <a:lnTo>
                    <a:pt x="116268" y="215"/>
                  </a:lnTo>
                  <a:lnTo>
                    <a:pt x="116268" y="12941"/>
                  </a:lnTo>
                  <a:lnTo>
                    <a:pt x="116268" y="49809"/>
                  </a:lnTo>
                  <a:lnTo>
                    <a:pt x="116268" y="63804"/>
                  </a:lnTo>
                  <a:lnTo>
                    <a:pt x="116268" y="104495"/>
                  </a:lnTo>
                  <a:lnTo>
                    <a:pt x="116268" y="118478"/>
                  </a:lnTo>
                  <a:lnTo>
                    <a:pt x="191541" y="118478"/>
                  </a:lnTo>
                  <a:lnTo>
                    <a:pt x="191541" y="1044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131" y="105100"/>
              <a:ext cx="494591" cy="1519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43689" y="136630"/>
              <a:ext cx="94303" cy="1203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7092" y="136631"/>
              <a:ext cx="90532" cy="12037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573355" y="137587"/>
              <a:ext cx="16510" cy="118745"/>
            </a:xfrm>
            <a:custGeom>
              <a:avLst/>
              <a:gdLst/>
              <a:ahLst/>
              <a:cxnLst/>
              <a:rect l="l" t="t" r="r" b="b"/>
              <a:pathLst>
                <a:path w="16509" h="118745">
                  <a:moveTo>
                    <a:pt x="16200" y="118464"/>
                  </a:moveTo>
                  <a:lnTo>
                    <a:pt x="0" y="118464"/>
                  </a:lnTo>
                  <a:lnTo>
                    <a:pt x="0" y="0"/>
                  </a:lnTo>
                  <a:lnTo>
                    <a:pt x="16200" y="0"/>
                  </a:lnTo>
                  <a:lnTo>
                    <a:pt x="16200" y="118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1474" y="136632"/>
              <a:ext cx="95297" cy="13852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26783" y="137588"/>
              <a:ext cx="84814" cy="11941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835416" y="138022"/>
              <a:ext cx="74930" cy="118745"/>
            </a:xfrm>
            <a:custGeom>
              <a:avLst/>
              <a:gdLst/>
              <a:ahLst/>
              <a:cxnLst/>
              <a:rect l="l" t="t" r="r" b="b"/>
              <a:pathLst>
                <a:path w="74930" h="118745">
                  <a:moveTo>
                    <a:pt x="74333" y="0"/>
                  </a:moveTo>
                  <a:lnTo>
                    <a:pt x="0" y="0"/>
                  </a:lnTo>
                  <a:lnTo>
                    <a:pt x="0" y="12712"/>
                  </a:lnTo>
                  <a:lnTo>
                    <a:pt x="0" y="49593"/>
                  </a:lnTo>
                  <a:lnTo>
                    <a:pt x="0" y="63576"/>
                  </a:lnTo>
                  <a:lnTo>
                    <a:pt x="0" y="104267"/>
                  </a:lnTo>
                  <a:lnTo>
                    <a:pt x="0" y="118262"/>
                  </a:lnTo>
                  <a:lnTo>
                    <a:pt x="74333" y="118262"/>
                  </a:lnTo>
                  <a:lnTo>
                    <a:pt x="74333" y="104267"/>
                  </a:lnTo>
                  <a:lnTo>
                    <a:pt x="15252" y="104267"/>
                  </a:lnTo>
                  <a:lnTo>
                    <a:pt x="15252" y="63576"/>
                  </a:lnTo>
                  <a:lnTo>
                    <a:pt x="66713" y="63576"/>
                  </a:lnTo>
                  <a:lnTo>
                    <a:pt x="66713" y="49593"/>
                  </a:lnTo>
                  <a:lnTo>
                    <a:pt x="15252" y="49593"/>
                  </a:lnTo>
                  <a:lnTo>
                    <a:pt x="15252" y="12712"/>
                  </a:lnTo>
                  <a:lnTo>
                    <a:pt x="74333" y="12712"/>
                  </a:lnTo>
                  <a:lnTo>
                    <a:pt x="74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0" y="324611"/>
              <a:ext cx="2743200" cy="341630"/>
            </a:xfrm>
            <a:custGeom>
              <a:avLst/>
              <a:gdLst/>
              <a:ahLst/>
              <a:cxnLst/>
              <a:rect l="l" t="t" r="r" b="b"/>
              <a:pathLst>
                <a:path w="2743200" h="341630">
                  <a:moveTo>
                    <a:pt x="2743200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2743200" y="341375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0082C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313176" y="393129"/>
            <a:ext cx="1719580" cy="519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SPORT</a:t>
            </a:r>
            <a:endParaRPr sz="13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dirty="0" sz="1200" spc="-5" b="1">
                <a:latin typeface="Roboto"/>
                <a:cs typeface="Roboto"/>
              </a:rPr>
              <a:t>«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-5" b="1">
                <a:latin typeface="Roboto"/>
                <a:cs typeface="Roboto"/>
              </a:rPr>
              <a:t>Marathonien</a:t>
            </a:r>
            <a:r>
              <a:rPr dirty="0" sz="1200" spc="-35" b="1">
                <a:latin typeface="Roboto"/>
                <a:cs typeface="Roboto"/>
              </a:rPr>
              <a:t> </a:t>
            </a:r>
            <a:r>
              <a:rPr dirty="0" sz="1200" spc="-5" b="1">
                <a:latin typeface="Roboto"/>
                <a:cs typeface="Roboto"/>
              </a:rPr>
              <a:t>»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-15">
                <a:latin typeface="Roboto"/>
                <a:cs typeface="Roboto"/>
              </a:rPr>
              <a:t>Bénabar</a:t>
            </a:r>
            <a:endParaRPr sz="1200">
              <a:latin typeface="Roboto"/>
              <a:cs typeface="Roboto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59608" y="6871716"/>
            <a:ext cx="3282683" cy="91744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0064495"/>
            <a:ext cx="7559040" cy="627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6097"/>
            <a:ext cx="7543799" cy="1068019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10417" y="1134217"/>
          <a:ext cx="5923915" cy="562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575"/>
                <a:gridCol w="4497705"/>
              </a:tblGrid>
              <a:tr h="352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dirty="0" sz="1600" spc="15" b="1">
                          <a:latin typeface="Roboto"/>
                          <a:cs typeface="Roboto"/>
                        </a:rPr>
                        <a:t>Après</a:t>
                      </a:r>
                      <a:r>
                        <a:rPr dirty="0" sz="1600" spc="-70" b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600" spc="-10" b="1">
                          <a:latin typeface="Roboto"/>
                          <a:cs typeface="Roboto"/>
                        </a:rPr>
                        <a:t>l’écoute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B="0" marT="0"/>
                </a:tc>
              </a:tr>
              <a:tr h="235798">
                <a:tc rowSpan="2">
                  <a:txBody>
                    <a:bodyPr/>
                    <a:lstStyle/>
                    <a:p>
                      <a:pPr marL="127000">
                        <a:lnSpc>
                          <a:spcPts val="5040"/>
                        </a:lnSpc>
                      </a:pPr>
                      <a:r>
                        <a:rPr dirty="0" sz="5300" b="1">
                          <a:solidFill>
                            <a:srgbClr val="5193C4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5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Production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29209">
                    <a:solidFill>
                      <a:srgbClr val="5193C4"/>
                    </a:solidFill>
                  </a:tcPr>
                </a:tc>
              </a:tr>
              <a:tr h="137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Expliquer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l’expression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«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marathonien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à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petite semaine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».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000" spc="-20" i="1">
                          <a:latin typeface="Roboto"/>
                          <a:cs typeface="Roboto"/>
                        </a:rPr>
                        <a:t>En</a:t>
                      </a:r>
                      <a:r>
                        <a:rPr dirty="0" sz="1000" spc="-3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petits</a:t>
                      </a:r>
                      <a:r>
                        <a:rPr dirty="0" sz="1000" spc="-3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groupes.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Que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>
                          <a:latin typeface="Roboto"/>
                          <a:cs typeface="Roboto"/>
                        </a:rPr>
                        <a:t>pensez-vous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mode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du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jogging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marR="16573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35">
                          <a:latin typeface="Roboto"/>
                          <a:cs typeface="Roboto"/>
                        </a:rPr>
                        <a:t>Y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70">
                          <a:latin typeface="Roboto"/>
                          <a:cs typeface="Roboto"/>
                        </a:rPr>
                        <a:t>a-t-il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des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activités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que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vous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faites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à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petite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semaine,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comme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Bénabar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 </a:t>
                      </a:r>
                      <a:r>
                        <a:rPr dirty="0" sz="1000" spc="-2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Lesquelles</a:t>
                      </a:r>
                      <a:r>
                        <a:rPr dirty="0" sz="1000" spc="-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et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pour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quelles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raisons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B="0" marT="6985"/>
                </a:tc>
              </a:tr>
              <a:tr h="233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Variante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29209">
                    <a:solidFill>
                      <a:srgbClr val="5193C4"/>
                    </a:solidFill>
                  </a:tcPr>
                </a:tc>
              </a:tr>
              <a:tr h="213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000" spc="-20" i="1">
                          <a:latin typeface="Roboto"/>
                          <a:cs typeface="Roboto"/>
                        </a:rPr>
                        <a:t>En</a:t>
                      </a:r>
                      <a:r>
                        <a:rPr dirty="0" sz="1000" spc="-3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petits</a:t>
                      </a:r>
                      <a:r>
                        <a:rPr dirty="0" sz="1000" spc="-3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groupes.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Vous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faites</a:t>
                      </a:r>
                      <a:r>
                        <a:rPr dirty="0" sz="1000" spc="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partie</a:t>
                      </a:r>
                      <a:r>
                        <a:rPr dirty="0" sz="1000" spc="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d’une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association</a:t>
                      </a:r>
                      <a:r>
                        <a:rPr dirty="0" sz="1000" spc="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sportive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qui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encourage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pratique</a:t>
                      </a:r>
                      <a:r>
                        <a:rPr dirty="0" sz="1000" spc="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du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sport. </a:t>
                      </a:r>
                      <a:r>
                        <a:rPr dirty="0" sz="1000" spc="-229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Vous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créez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une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publicité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pour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promouvoir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l’activité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physique.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2085" indent="-172720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Tirez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une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carte</a:t>
                      </a:r>
                      <a:r>
                        <a:rPr dirty="0" sz="1000" spc="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sport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au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hasard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(fiche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matériel).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indent="-172720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Listez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avantages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ce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sport.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marR="259079" indent="-172720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5">
                          <a:latin typeface="Roboto"/>
                          <a:cs typeface="Roboto"/>
                        </a:rPr>
                        <a:t>Créez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un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slogan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et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un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message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oral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40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secondes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pour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encourager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sa </a:t>
                      </a:r>
                      <a:r>
                        <a:rPr dirty="0" sz="1000" spc="-2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pratique.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indent="-172720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30">
                          <a:latin typeface="Roboto"/>
                          <a:cs typeface="Roboto"/>
                        </a:rPr>
                        <a:t>Filmez-vous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(à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deux).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indent="-172720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Regardez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-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publicités.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indent="-172720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Votez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pour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meilleure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publicité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!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B="0" marT="6985"/>
                </a:tc>
              </a:tr>
              <a:tr h="233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Et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en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plus…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29209">
                    <a:solidFill>
                      <a:srgbClr val="5193C4"/>
                    </a:solidFill>
                  </a:tcPr>
                </a:tc>
              </a:tr>
              <a:tr h="1065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891664">
                        <a:lnSpc>
                          <a:spcPct val="100000"/>
                        </a:lnSpc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Bénabar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parle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sa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chanson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«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Marathonien</a:t>
                      </a:r>
                      <a:r>
                        <a:rPr dirty="0" sz="1000" spc="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». </a:t>
                      </a:r>
                      <a:r>
                        <a:rPr dirty="0" sz="1000" spc="-2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Écoutez</a:t>
                      </a:r>
                      <a:r>
                        <a:rPr dirty="0" sz="1000" spc="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son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interview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en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flashant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QR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code.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000" spc="-30">
                          <a:latin typeface="Roboto"/>
                          <a:cs typeface="Roboto"/>
                        </a:rPr>
                        <a:t>Pensez-vous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que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marathon</a:t>
                      </a:r>
                      <a:r>
                        <a:rPr dirty="0" sz="1000" spc="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soit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un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effet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mode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dans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 grandes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villes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Quelles</a:t>
                      </a:r>
                      <a:r>
                        <a:rPr dirty="0" sz="1000" spc="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sont</a:t>
                      </a:r>
                      <a:r>
                        <a:rPr dirty="0" sz="1000" spc="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nouvelles</a:t>
                      </a:r>
                      <a:r>
                        <a:rPr dirty="0" sz="1000" spc="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modes</a:t>
                      </a:r>
                      <a:r>
                        <a:rPr dirty="0" sz="1000" spc="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chez</a:t>
                      </a:r>
                      <a:r>
                        <a:rPr dirty="0" sz="1000" spc="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vous</a:t>
                      </a:r>
                      <a:r>
                        <a:rPr dirty="0" sz="1000" spc="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r>
                        <a:rPr dirty="0" sz="1000" spc="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Échangez</a:t>
                      </a:r>
                      <a:r>
                        <a:rPr dirty="0" sz="1000" spc="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sur</a:t>
                      </a:r>
                      <a:r>
                        <a:rPr dirty="0" sz="1000" spc="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nouvelles </a:t>
                      </a:r>
                      <a:r>
                        <a:rPr dirty="0" sz="1000" spc="-2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tendances.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B="0" marT="6985"/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019300" y="3509361"/>
            <a:ext cx="509905" cy="511809"/>
            <a:chOff x="2019300" y="3509361"/>
            <a:chExt cx="509905" cy="511809"/>
          </a:xfrm>
        </p:grpSpPr>
        <p:sp>
          <p:nvSpPr>
            <p:cNvPr id="5" name="object 5"/>
            <p:cNvSpPr/>
            <p:nvPr/>
          </p:nvSpPr>
          <p:spPr>
            <a:xfrm>
              <a:off x="2037608" y="3527722"/>
              <a:ext cx="472440" cy="473709"/>
            </a:xfrm>
            <a:custGeom>
              <a:avLst/>
              <a:gdLst/>
              <a:ahLst/>
              <a:cxnLst/>
              <a:rect l="l" t="t" r="r" b="b"/>
              <a:pathLst>
                <a:path w="472439" h="473710">
                  <a:moveTo>
                    <a:pt x="236076" y="473511"/>
                  </a:moveTo>
                  <a:lnTo>
                    <a:pt x="188584" y="468689"/>
                  </a:lnTo>
                  <a:lnTo>
                    <a:pt x="144310" y="454864"/>
                  </a:lnTo>
                  <a:lnTo>
                    <a:pt x="104214" y="432998"/>
                  </a:lnTo>
                  <a:lnTo>
                    <a:pt x="69257" y="404055"/>
                  </a:lnTo>
                  <a:lnTo>
                    <a:pt x="40396" y="368996"/>
                  </a:lnTo>
                  <a:lnTo>
                    <a:pt x="18594" y="328785"/>
                  </a:lnTo>
                  <a:lnTo>
                    <a:pt x="4808" y="284384"/>
                  </a:lnTo>
                  <a:lnTo>
                    <a:pt x="0" y="236755"/>
                  </a:lnTo>
                  <a:lnTo>
                    <a:pt x="4808" y="189127"/>
                  </a:lnTo>
                  <a:lnTo>
                    <a:pt x="18594" y="144726"/>
                  </a:lnTo>
                  <a:lnTo>
                    <a:pt x="40396" y="104514"/>
                  </a:lnTo>
                  <a:lnTo>
                    <a:pt x="69257" y="69456"/>
                  </a:lnTo>
                  <a:lnTo>
                    <a:pt x="104214" y="40513"/>
                  </a:lnTo>
                  <a:lnTo>
                    <a:pt x="144310" y="18647"/>
                  </a:lnTo>
                  <a:lnTo>
                    <a:pt x="188584" y="4822"/>
                  </a:lnTo>
                  <a:lnTo>
                    <a:pt x="236076" y="0"/>
                  </a:lnTo>
                  <a:lnTo>
                    <a:pt x="283568" y="4822"/>
                  </a:lnTo>
                  <a:lnTo>
                    <a:pt x="327841" y="18647"/>
                  </a:lnTo>
                  <a:lnTo>
                    <a:pt x="367937" y="40513"/>
                  </a:lnTo>
                  <a:lnTo>
                    <a:pt x="402895" y="69456"/>
                  </a:lnTo>
                  <a:lnTo>
                    <a:pt x="431755" y="104514"/>
                  </a:lnTo>
                  <a:lnTo>
                    <a:pt x="453558" y="144726"/>
                  </a:lnTo>
                  <a:lnTo>
                    <a:pt x="467344" y="189127"/>
                  </a:lnTo>
                  <a:lnTo>
                    <a:pt x="472152" y="236755"/>
                  </a:lnTo>
                  <a:lnTo>
                    <a:pt x="467344" y="284384"/>
                  </a:lnTo>
                  <a:lnTo>
                    <a:pt x="453558" y="328785"/>
                  </a:lnTo>
                  <a:lnTo>
                    <a:pt x="431755" y="368996"/>
                  </a:lnTo>
                  <a:lnTo>
                    <a:pt x="402895" y="404055"/>
                  </a:lnTo>
                  <a:lnTo>
                    <a:pt x="367937" y="432998"/>
                  </a:lnTo>
                  <a:lnTo>
                    <a:pt x="327841" y="454864"/>
                  </a:lnTo>
                  <a:lnTo>
                    <a:pt x="283568" y="468689"/>
                  </a:lnTo>
                  <a:lnTo>
                    <a:pt x="236076" y="47351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19300" y="3509361"/>
              <a:ext cx="509905" cy="511809"/>
            </a:xfrm>
            <a:custGeom>
              <a:avLst/>
              <a:gdLst/>
              <a:ahLst/>
              <a:cxnLst/>
              <a:rect l="l" t="t" r="r" b="b"/>
              <a:pathLst>
                <a:path w="509905" h="511810">
                  <a:moveTo>
                    <a:pt x="254384" y="511199"/>
                  </a:moveTo>
                  <a:lnTo>
                    <a:pt x="208608" y="507062"/>
                  </a:lnTo>
                  <a:lnTo>
                    <a:pt x="165544" y="495138"/>
                  </a:lnTo>
                  <a:lnTo>
                    <a:pt x="125907" y="476160"/>
                  </a:lnTo>
                  <a:lnTo>
                    <a:pt x="90409" y="450858"/>
                  </a:lnTo>
                  <a:lnTo>
                    <a:pt x="59765" y="419966"/>
                  </a:lnTo>
                  <a:lnTo>
                    <a:pt x="34688" y="384213"/>
                  </a:lnTo>
                  <a:lnTo>
                    <a:pt x="15893" y="344333"/>
                  </a:lnTo>
                  <a:lnTo>
                    <a:pt x="4092" y="301057"/>
                  </a:lnTo>
                  <a:lnTo>
                    <a:pt x="0" y="255116"/>
                  </a:lnTo>
                  <a:lnTo>
                    <a:pt x="4092" y="209208"/>
                  </a:lnTo>
                  <a:lnTo>
                    <a:pt x="15893" y="166021"/>
                  </a:lnTo>
                  <a:lnTo>
                    <a:pt x="34688" y="126269"/>
                  </a:lnTo>
                  <a:lnTo>
                    <a:pt x="59765" y="90669"/>
                  </a:lnTo>
                  <a:lnTo>
                    <a:pt x="90409" y="59937"/>
                  </a:lnTo>
                  <a:lnTo>
                    <a:pt x="125907" y="34788"/>
                  </a:lnTo>
                  <a:lnTo>
                    <a:pt x="165544" y="15938"/>
                  </a:lnTo>
                  <a:lnTo>
                    <a:pt x="208608" y="4104"/>
                  </a:lnTo>
                  <a:lnTo>
                    <a:pt x="254384" y="0"/>
                  </a:lnTo>
                  <a:lnTo>
                    <a:pt x="300193" y="4104"/>
                  </a:lnTo>
                  <a:lnTo>
                    <a:pt x="343345" y="15938"/>
                  </a:lnTo>
                  <a:lnTo>
                    <a:pt x="383111" y="34788"/>
                  </a:lnTo>
                  <a:lnTo>
                    <a:pt x="387220" y="37687"/>
                  </a:lnTo>
                  <a:lnTo>
                    <a:pt x="254384" y="37687"/>
                  </a:lnTo>
                  <a:lnTo>
                    <a:pt x="204753" y="43443"/>
                  </a:lnTo>
                  <a:lnTo>
                    <a:pt x="159150" y="59832"/>
                  </a:lnTo>
                  <a:lnTo>
                    <a:pt x="118890" y="85534"/>
                  </a:lnTo>
                  <a:lnTo>
                    <a:pt x="85289" y="119233"/>
                  </a:lnTo>
                  <a:lnTo>
                    <a:pt x="59660" y="159608"/>
                  </a:lnTo>
                  <a:lnTo>
                    <a:pt x="43318" y="205342"/>
                  </a:lnTo>
                  <a:lnTo>
                    <a:pt x="37579" y="255116"/>
                  </a:lnTo>
                  <a:lnTo>
                    <a:pt x="43318" y="304890"/>
                  </a:lnTo>
                  <a:lnTo>
                    <a:pt x="59660" y="350624"/>
                  </a:lnTo>
                  <a:lnTo>
                    <a:pt x="85289" y="391000"/>
                  </a:lnTo>
                  <a:lnTo>
                    <a:pt x="118890" y="424698"/>
                  </a:lnTo>
                  <a:lnTo>
                    <a:pt x="159150" y="450401"/>
                  </a:lnTo>
                  <a:lnTo>
                    <a:pt x="204753" y="466789"/>
                  </a:lnTo>
                  <a:lnTo>
                    <a:pt x="254384" y="472545"/>
                  </a:lnTo>
                  <a:lnTo>
                    <a:pt x="388204" y="472545"/>
                  </a:lnTo>
                  <a:lnTo>
                    <a:pt x="383111" y="476160"/>
                  </a:lnTo>
                  <a:lnTo>
                    <a:pt x="343345" y="495138"/>
                  </a:lnTo>
                  <a:lnTo>
                    <a:pt x="300193" y="507062"/>
                  </a:lnTo>
                  <a:lnTo>
                    <a:pt x="254384" y="511199"/>
                  </a:lnTo>
                  <a:close/>
                </a:path>
                <a:path w="509905" h="511810">
                  <a:moveTo>
                    <a:pt x="388204" y="472545"/>
                  </a:moveTo>
                  <a:lnTo>
                    <a:pt x="254384" y="472545"/>
                  </a:lnTo>
                  <a:lnTo>
                    <a:pt x="304015" y="466789"/>
                  </a:lnTo>
                  <a:lnTo>
                    <a:pt x="349618" y="450401"/>
                  </a:lnTo>
                  <a:lnTo>
                    <a:pt x="389877" y="424698"/>
                  </a:lnTo>
                  <a:lnTo>
                    <a:pt x="423479" y="391000"/>
                  </a:lnTo>
                  <a:lnTo>
                    <a:pt x="449108" y="350624"/>
                  </a:lnTo>
                  <a:lnTo>
                    <a:pt x="465449" y="304890"/>
                  </a:lnTo>
                  <a:lnTo>
                    <a:pt x="471189" y="255116"/>
                  </a:lnTo>
                  <a:lnTo>
                    <a:pt x="465449" y="205342"/>
                  </a:lnTo>
                  <a:lnTo>
                    <a:pt x="449108" y="159608"/>
                  </a:lnTo>
                  <a:lnTo>
                    <a:pt x="423479" y="119233"/>
                  </a:lnTo>
                  <a:lnTo>
                    <a:pt x="389877" y="85534"/>
                  </a:lnTo>
                  <a:lnTo>
                    <a:pt x="349618" y="59832"/>
                  </a:lnTo>
                  <a:lnTo>
                    <a:pt x="304015" y="43443"/>
                  </a:lnTo>
                  <a:lnTo>
                    <a:pt x="254384" y="37687"/>
                  </a:lnTo>
                  <a:lnTo>
                    <a:pt x="387220" y="37687"/>
                  </a:lnTo>
                  <a:lnTo>
                    <a:pt x="418760" y="59937"/>
                  </a:lnTo>
                  <a:lnTo>
                    <a:pt x="449564" y="90669"/>
                  </a:lnTo>
                  <a:lnTo>
                    <a:pt x="474793" y="126269"/>
                  </a:lnTo>
                  <a:lnTo>
                    <a:pt x="493717" y="166021"/>
                  </a:lnTo>
                  <a:lnTo>
                    <a:pt x="505606" y="209208"/>
                  </a:lnTo>
                  <a:lnTo>
                    <a:pt x="509732" y="255116"/>
                  </a:lnTo>
                  <a:lnTo>
                    <a:pt x="505606" y="301057"/>
                  </a:lnTo>
                  <a:lnTo>
                    <a:pt x="493717" y="344333"/>
                  </a:lnTo>
                  <a:lnTo>
                    <a:pt x="474793" y="384213"/>
                  </a:lnTo>
                  <a:lnTo>
                    <a:pt x="449564" y="419966"/>
                  </a:lnTo>
                  <a:lnTo>
                    <a:pt x="418760" y="450858"/>
                  </a:lnTo>
                  <a:lnTo>
                    <a:pt x="388204" y="472545"/>
                  </a:lnTo>
                  <a:close/>
                </a:path>
              </a:pathLst>
            </a:custGeom>
            <a:solidFill>
              <a:srgbClr val="5F9F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1310" y="3669775"/>
              <a:ext cx="279437" cy="18843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019300" y="1554072"/>
            <a:ext cx="509905" cy="509905"/>
            <a:chOff x="2019300" y="1554072"/>
            <a:chExt cx="509905" cy="509905"/>
          </a:xfrm>
        </p:grpSpPr>
        <p:sp>
          <p:nvSpPr>
            <p:cNvPr id="9" name="object 9"/>
            <p:cNvSpPr/>
            <p:nvPr/>
          </p:nvSpPr>
          <p:spPr>
            <a:xfrm>
              <a:off x="2037608" y="1572377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39" h="472439">
                  <a:moveTo>
                    <a:pt x="236076" y="472094"/>
                  </a:moveTo>
                  <a:lnTo>
                    <a:pt x="188584" y="467286"/>
                  </a:lnTo>
                  <a:lnTo>
                    <a:pt x="144310" y="453502"/>
                  </a:lnTo>
                  <a:lnTo>
                    <a:pt x="104214" y="431702"/>
                  </a:lnTo>
                  <a:lnTo>
                    <a:pt x="69257" y="402845"/>
                  </a:lnTo>
                  <a:lnTo>
                    <a:pt x="40396" y="367892"/>
                  </a:lnTo>
                  <a:lnTo>
                    <a:pt x="18594" y="327801"/>
                  </a:lnTo>
                  <a:lnTo>
                    <a:pt x="4808" y="283533"/>
                  </a:lnTo>
                  <a:lnTo>
                    <a:pt x="0" y="236047"/>
                  </a:lnTo>
                  <a:lnTo>
                    <a:pt x="4808" y="188561"/>
                  </a:lnTo>
                  <a:lnTo>
                    <a:pt x="18594" y="144292"/>
                  </a:lnTo>
                  <a:lnTo>
                    <a:pt x="40396" y="104202"/>
                  </a:lnTo>
                  <a:lnTo>
                    <a:pt x="69257" y="69248"/>
                  </a:lnTo>
                  <a:lnTo>
                    <a:pt x="104214" y="40391"/>
                  </a:lnTo>
                  <a:lnTo>
                    <a:pt x="144310" y="18591"/>
                  </a:lnTo>
                  <a:lnTo>
                    <a:pt x="188584" y="4807"/>
                  </a:lnTo>
                  <a:lnTo>
                    <a:pt x="236076" y="0"/>
                  </a:lnTo>
                  <a:lnTo>
                    <a:pt x="283568" y="4807"/>
                  </a:lnTo>
                  <a:lnTo>
                    <a:pt x="327841" y="18591"/>
                  </a:lnTo>
                  <a:lnTo>
                    <a:pt x="367937" y="40391"/>
                  </a:lnTo>
                  <a:lnTo>
                    <a:pt x="402895" y="69248"/>
                  </a:lnTo>
                  <a:lnTo>
                    <a:pt x="431755" y="104202"/>
                  </a:lnTo>
                  <a:lnTo>
                    <a:pt x="453558" y="144292"/>
                  </a:lnTo>
                  <a:lnTo>
                    <a:pt x="467344" y="188561"/>
                  </a:lnTo>
                  <a:lnTo>
                    <a:pt x="472152" y="236047"/>
                  </a:lnTo>
                  <a:lnTo>
                    <a:pt x="467344" y="283533"/>
                  </a:lnTo>
                  <a:lnTo>
                    <a:pt x="453558" y="327801"/>
                  </a:lnTo>
                  <a:lnTo>
                    <a:pt x="431755" y="367892"/>
                  </a:lnTo>
                  <a:lnTo>
                    <a:pt x="402895" y="402845"/>
                  </a:lnTo>
                  <a:lnTo>
                    <a:pt x="367937" y="431702"/>
                  </a:lnTo>
                  <a:lnTo>
                    <a:pt x="327841" y="453502"/>
                  </a:lnTo>
                  <a:lnTo>
                    <a:pt x="283568" y="467286"/>
                  </a:lnTo>
                  <a:lnTo>
                    <a:pt x="236076" y="47209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019300" y="1554072"/>
              <a:ext cx="509905" cy="509905"/>
            </a:xfrm>
            <a:custGeom>
              <a:avLst/>
              <a:gdLst/>
              <a:ahLst/>
              <a:cxnLst/>
              <a:rect l="l" t="t" r="r" b="b"/>
              <a:pathLst>
                <a:path w="509905" h="509905">
                  <a:moveTo>
                    <a:pt x="254384" y="509669"/>
                  </a:moveTo>
                  <a:lnTo>
                    <a:pt x="208608" y="505544"/>
                  </a:lnTo>
                  <a:lnTo>
                    <a:pt x="165544" y="493656"/>
                  </a:lnTo>
                  <a:lnTo>
                    <a:pt x="125907" y="474734"/>
                  </a:lnTo>
                  <a:lnTo>
                    <a:pt x="90409" y="449509"/>
                  </a:lnTo>
                  <a:lnTo>
                    <a:pt x="59765" y="418708"/>
                  </a:lnTo>
                  <a:lnTo>
                    <a:pt x="34688" y="383063"/>
                  </a:lnTo>
                  <a:lnTo>
                    <a:pt x="15893" y="343302"/>
                  </a:lnTo>
                  <a:lnTo>
                    <a:pt x="4092" y="300156"/>
                  </a:lnTo>
                  <a:lnTo>
                    <a:pt x="0" y="254352"/>
                  </a:lnTo>
                  <a:lnTo>
                    <a:pt x="4092" y="208582"/>
                  </a:lnTo>
                  <a:lnTo>
                    <a:pt x="15893" y="165524"/>
                  </a:lnTo>
                  <a:lnTo>
                    <a:pt x="34688" y="125891"/>
                  </a:lnTo>
                  <a:lnTo>
                    <a:pt x="59765" y="90398"/>
                  </a:lnTo>
                  <a:lnTo>
                    <a:pt x="90409" y="59758"/>
                  </a:lnTo>
                  <a:lnTo>
                    <a:pt x="125907" y="34684"/>
                  </a:lnTo>
                  <a:lnTo>
                    <a:pt x="165544" y="15891"/>
                  </a:lnTo>
                  <a:lnTo>
                    <a:pt x="208608" y="4091"/>
                  </a:lnTo>
                  <a:lnTo>
                    <a:pt x="254384" y="0"/>
                  </a:lnTo>
                  <a:lnTo>
                    <a:pt x="300193" y="4091"/>
                  </a:lnTo>
                  <a:lnTo>
                    <a:pt x="343345" y="15891"/>
                  </a:lnTo>
                  <a:lnTo>
                    <a:pt x="383111" y="34684"/>
                  </a:lnTo>
                  <a:lnTo>
                    <a:pt x="387220" y="37574"/>
                  </a:lnTo>
                  <a:lnTo>
                    <a:pt x="254384" y="37574"/>
                  </a:lnTo>
                  <a:lnTo>
                    <a:pt x="204753" y="43313"/>
                  </a:lnTo>
                  <a:lnTo>
                    <a:pt x="159150" y="59652"/>
                  </a:lnTo>
                  <a:lnTo>
                    <a:pt x="118890" y="85278"/>
                  </a:lnTo>
                  <a:lnTo>
                    <a:pt x="85289" y="118876"/>
                  </a:lnTo>
                  <a:lnTo>
                    <a:pt x="59660" y="159130"/>
                  </a:lnTo>
                  <a:lnTo>
                    <a:pt x="43318" y="204727"/>
                  </a:lnTo>
                  <a:lnTo>
                    <a:pt x="37579" y="254352"/>
                  </a:lnTo>
                  <a:lnTo>
                    <a:pt x="43318" y="303977"/>
                  </a:lnTo>
                  <a:lnTo>
                    <a:pt x="59660" y="349575"/>
                  </a:lnTo>
                  <a:lnTo>
                    <a:pt x="85289" y="389829"/>
                  </a:lnTo>
                  <a:lnTo>
                    <a:pt x="118890" y="423426"/>
                  </a:lnTo>
                  <a:lnTo>
                    <a:pt x="159150" y="449052"/>
                  </a:lnTo>
                  <a:lnTo>
                    <a:pt x="204753" y="465392"/>
                  </a:lnTo>
                  <a:lnTo>
                    <a:pt x="254384" y="471130"/>
                  </a:lnTo>
                  <a:lnTo>
                    <a:pt x="388204" y="471130"/>
                  </a:lnTo>
                  <a:lnTo>
                    <a:pt x="383111" y="474734"/>
                  </a:lnTo>
                  <a:lnTo>
                    <a:pt x="343345" y="493656"/>
                  </a:lnTo>
                  <a:lnTo>
                    <a:pt x="300193" y="505544"/>
                  </a:lnTo>
                  <a:lnTo>
                    <a:pt x="254384" y="509669"/>
                  </a:lnTo>
                  <a:close/>
                </a:path>
                <a:path w="509905" h="509905">
                  <a:moveTo>
                    <a:pt x="388204" y="471130"/>
                  </a:moveTo>
                  <a:lnTo>
                    <a:pt x="254384" y="471130"/>
                  </a:lnTo>
                  <a:lnTo>
                    <a:pt x="304015" y="465392"/>
                  </a:lnTo>
                  <a:lnTo>
                    <a:pt x="349618" y="449052"/>
                  </a:lnTo>
                  <a:lnTo>
                    <a:pt x="389877" y="423426"/>
                  </a:lnTo>
                  <a:lnTo>
                    <a:pt x="423479" y="389829"/>
                  </a:lnTo>
                  <a:lnTo>
                    <a:pt x="449108" y="349575"/>
                  </a:lnTo>
                  <a:lnTo>
                    <a:pt x="465449" y="303977"/>
                  </a:lnTo>
                  <a:lnTo>
                    <a:pt x="471189" y="254352"/>
                  </a:lnTo>
                  <a:lnTo>
                    <a:pt x="465449" y="204727"/>
                  </a:lnTo>
                  <a:lnTo>
                    <a:pt x="449108" y="159130"/>
                  </a:lnTo>
                  <a:lnTo>
                    <a:pt x="423479" y="118876"/>
                  </a:lnTo>
                  <a:lnTo>
                    <a:pt x="389877" y="85278"/>
                  </a:lnTo>
                  <a:lnTo>
                    <a:pt x="349618" y="59652"/>
                  </a:lnTo>
                  <a:lnTo>
                    <a:pt x="304015" y="43313"/>
                  </a:lnTo>
                  <a:lnTo>
                    <a:pt x="254384" y="37574"/>
                  </a:lnTo>
                  <a:lnTo>
                    <a:pt x="387220" y="37574"/>
                  </a:lnTo>
                  <a:lnTo>
                    <a:pt x="418760" y="59758"/>
                  </a:lnTo>
                  <a:lnTo>
                    <a:pt x="449564" y="90398"/>
                  </a:lnTo>
                  <a:lnTo>
                    <a:pt x="474793" y="125891"/>
                  </a:lnTo>
                  <a:lnTo>
                    <a:pt x="493717" y="165524"/>
                  </a:lnTo>
                  <a:lnTo>
                    <a:pt x="505606" y="208582"/>
                  </a:lnTo>
                  <a:lnTo>
                    <a:pt x="509732" y="254352"/>
                  </a:lnTo>
                  <a:lnTo>
                    <a:pt x="505606" y="300156"/>
                  </a:lnTo>
                  <a:lnTo>
                    <a:pt x="493717" y="343302"/>
                  </a:lnTo>
                  <a:lnTo>
                    <a:pt x="474793" y="383063"/>
                  </a:lnTo>
                  <a:lnTo>
                    <a:pt x="449564" y="418708"/>
                  </a:lnTo>
                  <a:lnTo>
                    <a:pt x="418760" y="449509"/>
                  </a:lnTo>
                  <a:lnTo>
                    <a:pt x="388204" y="471130"/>
                  </a:lnTo>
                  <a:close/>
                </a:path>
              </a:pathLst>
            </a:custGeom>
            <a:solidFill>
              <a:srgbClr val="5F9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01204" y="1714005"/>
              <a:ext cx="345440" cy="208279"/>
            </a:xfrm>
            <a:custGeom>
              <a:avLst/>
              <a:gdLst/>
              <a:ahLst/>
              <a:cxnLst/>
              <a:rect l="l" t="t" r="r" b="b"/>
              <a:pathLst>
                <a:path w="345439" h="208280">
                  <a:moveTo>
                    <a:pt x="0" y="95382"/>
                  </a:moveTo>
                  <a:lnTo>
                    <a:pt x="21258" y="79123"/>
                  </a:lnTo>
                  <a:lnTo>
                    <a:pt x="32761" y="70091"/>
                  </a:lnTo>
                  <a:lnTo>
                    <a:pt x="38482" y="65033"/>
                  </a:lnTo>
                  <a:lnTo>
                    <a:pt x="42397" y="60697"/>
                  </a:lnTo>
                  <a:lnTo>
                    <a:pt x="56444" y="43084"/>
                  </a:lnTo>
                  <a:lnTo>
                    <a:pt x="71666" y="23122"/>
                  </a:lnTo>
                  <a:lnTo>
                    <a:pt x="88874" y="6774"/>
                  </a:lnTo>
                  <a:lnTo>
                    <a:pt x="108884" y="0"/>
                  </a:lnTo>
                  <a:lnTo>
                    <a:pt x="134268" y="5118"/>
                  </a:lnTo>
                  <a:lnTo>
                    <a:pt x="154413" y="16378"/>
                  </a:lnTo>
                  <a:lnTo>
                    <a:pt x="167692" y="27639"/>
                  </a:lnTo>
                  <a:lnTo>
                    <a:pt x="172480" y="32757"/>
                  </a:lnTo>
                  <a:lnTo>
                    <a:pt x="190170" y="14918"/>
                  </a:lnTo>
                  <a:lnTo>
                    <a:pt x="201989" y="5660"/>
                  </a:lnTo>
                  <a:lnTo>
                    <a:pt x="213266" y="2002"/>
                  </a:lnTo>
                  <a:lnTo>
                    <a:pt x="229331" y="963"/>
                  </a:lnTo>
                  <a:lnTo>
                    <a:pt x="254504" y="7466"/>
                  </a:lnTo>
                  <a:lnTo>
                    <a:pt x="275342" y="24809"/>
                  </a:lnTo>
                  <a:lnTo>
                    <a:pt x="292204" y="45402"/>
                  </a:lnTo>
                  <a:lnTo>
                    <a:pt x="305453" y="61661"/>
                  </a:lnTo>
                  <a:lnTo>
                    <a:pt x="318537" y="73433"/>
                  </a:lnTo>
                  <a:lnTo>
                    <a:pt x="331350" y="84302"/>
                  </a:lnTo>
                  <a:lnTo>
                    <a:pt x="341091" y="92281"/>
                  </a:lnTo>
                  <a:lnTo>
                    <a:pt x="344960" y="95382"/>
                  </a:lnTo>
                  <a:lnTo>
                    <a:pt x="301057" y="161635"/>
                  </a:lnTo>
                  <a:lnTo>
                    <a:pt x="268356" y="195461"/>
                  </a:lnTo>
                  <a:lnTo>
                    <a:pt x="230595" y="207429"/>
                  </a:lnTo>
                  <a:lnTo>
                    <a:pt x="171516" y="208106"/>
                  </a:lnTo>
                  <a:lnTo>
                    <a:pt x="102846" y="190087"/>
                  </a:lnTo>
                  <a:lnTo>
                    <a:pt x="48540" y="151383"/>
                  </a:lnTo>
                  <a:lnTo>
                    <a:pt x="12842" y="112860"/>
                  </a:lnTo>
                  <a:lnTo>
                    <a:pt x="0" y="95382"/>
                  </a:lnTo>
                  <a:close/>
                </a:path>
              </a:pathLst>
            </a:custGeom>
            <a:ln w="24087">
              <a:solidFill>
                <a:srgbClr val="5F9FD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116621" y="1797826"/>
              <a:ext cx="302895" cy="20320"/>
            </a:xfrm>
            <a:custGeom>
              <a:avLst/>
              <a:gdLst/>
              <a:ahLst/>
              <a:cxnLst/>
              <a:rect l="l" t="t" r="r" b="b"/>
              <a:pathLst>
                <a:path w="302894" h="20319">
                  <a:moveTo>
                    <a:pt x="0" y="13488"/>
                  </a:moveTo>
                  <a:lnTo>
                    <a:pt x="33198" y="5690"/>
                  </a:lnTo>
                  <a:lnTo>
                    <a:pt x="52394" y="1686"/>
                  </a:lnTo>
                  <a:lnTo>
                    <a:pt x="64905" y="210"/>
                  </a:lnTo>
                  <a:lnTo>
                    <a:pt x="78049" y="0"/>
                  </a:lnTo>
                  <a:lnTo>
                    <a:pt x="96884" y="3161"/>
                  </a:lnTo>
                  <a:lnTo>
                    <a:pt x="118881" y="10116"/>
                  </a:lnTo>
                  <a:lnTo>
                    <a:pt x="139974" y="17071"/>
                  </a:lnTo>
                  <a:lnTo>
                    <a:pt x="156099" y="20232"/>
                  </a:lnTo>
                  <a:lnTo>
                    <a:pt x="169920" y="17507"/>
                  </a:lnTo>
                  <a:lnTo>
                    <a:pt x="185006" y="11441"/>
                  </a:lnTo>
                  <a:lnTo>
                    <a:pt x="200815" y="5193"/>
                  </a:lnTo>
                  <a:lnTo>
                    <a:pt x="216804" y="1926"/>
                  </a:lnTo>
                  <a:lnTo>
                    <a:pt x="238741" y="3176"/>
                  </a:lnTo>
                  <a:lnTo>
                    <a:pt x="267272" y="6864"/>
                  </a:lnTo>
                  <a:lnTo>
                    <a:pt x="292008" y="10733"/>
                  </a:lnTo>
                  <a:lnTo>
                    <a:pt x="302563" y="12524"/>
                  </a:lnTo>
                </a:path>
              </a:pathLst>
            </a:custGeom>
            <a:ln w="24086">
              <a:solidFill>
                <a:srgbClr val="5F9FD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0" y="0"/>
            <a:ext cx="2743200" cy="666115"/>
            <a:chOff x="0" y="0"/>
            <a:chExt cx="2743200" cy="666115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2743200" cy="325120"/>
            </a:xfrm>
            <a:custGeom>
              <a:avLst/>
              <a:gdLst/>
              <a:ahLst/>
              <a:cxnLst/>
              <a:rect l="l" t="t" r="r" b="b"/>
              <a:pathLst>
                <a:path w="2743200" h="325120">
                  <a:moveTo>
                    <a:pt x="0" y="324611"/>
                  </a:moveTo>
                  <a:lnTo>
                    <a:pt x="2743199" y="324611"/>
                  </a:lnTo>
                  <a:lnTo>
                    <a:pt x="2743199" y="0"/>
                  </a:lnTo>
                  <a:lnTo>
                    <a:pt x="0" y="0"/>
                  </a:lnTo>
                  <a:lnTo>
                    <a:pt x="0" y="32461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6384" y="137591"/>
              <a:ext cx="107950" cy="118745"/>
            </a:xfrm>
            <a:custGeom>
              <a:avLst/>
              <a:gdLst/>
              <a:ahLst/>
              <a:cxnLst/>
              <a:rect l="l" t="t" r="r" b="b"/>
              <a:pathLst>
                <a:path w="107950" h="118745">
                  <a:moveTo>
                    <a:pt x="73380" y="203"/>
                  </a:moveTo>
                  <a:lnTo>
                    <a:pt x="0" y="203"/>
                  </a:lnTo>
                  <a:lnTo>
                    <a:pt x="0" y="12915"/>
                  </a:lnTo>
                  <a:lnTo>
                    <a:pt x="0" y="53606"/>
                  </a:lnTo>
                  <a:lnTo>
                    <a:pt x="0" y="66319"/>
                  </a:lnTo>
                  <a:lnTo>
                    <a:pt x="0" y="118452"/>
                  </a:lnTo>
                  <a:lnTo>
                    <a:pt x="16205" y="118452"/>
                  </a:lnTo>
                  <a:lnTo>
                    <a:pt x="16205" y="66319"/>
                  </a:lnTo>
                  <a:lnTo>
                    <a:pt x="64808" y="66319"/>
                  </a:lnTo>
                  <a:lnTo>
                    <a:pt x="64808" y="53606"/>
                  </a:lnTo>
                  <a:lnTo>
                    <a:pt x="16205" y="53606"/>
                  </a:lnTo>
                  <a:lnTo>
                    <a:pt x="16205" y="12915"/>
                  </a:lnTo>
                  <a:lnTo>
                    <a:pt x="73380" y="12915"/>
                  </a:lnTo>
                  <a:lnTo>
                    <a:pt x="73380" y="203"/>
                  </a:lnTo>
                  <a:close/>
                </a:path>
                <a:path w="107950" h="118745">
                  <a:moveTo>
                    <a:pt x="107696" y="0"/>
                  </a:moveTo>
                  <a:lnTo>
                    <a:pt x="92443" y="0"/>
                  </a:lnTo>
                  <a:lnTo>
                    <a:pt x="92443" y="118452"/>
                  </a:lnTo>
                  <a:lnTo>
                    <a:pt x="107696" y="118452"/>
                  </a:lnTo>
                  <a:lnTo>
                    <a:pt x="107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955" y="136624"/>
              <a:ext cx="90532" cy="1203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8446" y="137794"/>
              <a:ext cx="191770" cy="118745"/>
            </a:xfrm>
            <a:custGeom>
              <a:avLst/>
              <a:gdLst/>
              <a:ahLst/>
              <a:cxnLst/>
              <a:rect l="l" t="t" r="r" b="b"/>
              <a:pathLst>
                <a:path w="191770" h="118745">
                  <a:moveTo>
                    <a:pt x="89573" y="0"/>
                  </a:moveTo>
                  <a:lnTo>
                    <a:pt x="74333" y="0"/>
                  </a:lnTo>
                  <a:lnTo>
                    <a:pt x="74333" y="50863"/>
                  </a:lnTo>
                  <a:lnTo>
                    <a:pt x="15252" y="50863"/>
                  </a:lnTo>
                  <a:lnTo>
                    <a:pt x="15252" y="0"/>
                  </a:lnTo>
                  <a:lnTo>
                    <a:pt x="0" y="0"/>
                  </a:lnTo>
                  <a:lnTo>
                    <a:pt x="0" y="50863"/>
                  </a:lnTo>
                  <a:lnTo>
                    <a:pt x="0" y="63576"/>
                  </a:lnTo>
                  <a:lnTo>
                    <a:pt x="0" y="118262"/>
                  </a:lnTo>
                  <a:lnTo>
                    <a:pt x="15252" y="118262"/>
                  </a:lnTo>
                  <a:lnTo>
                    <a:pt x="15252" y="63576"/>
                  </a:lnTo>
                  <a:lnTo>
                    <a:pt x="74333" y="63576"/>
                  </a:lnTo>
                  <a:lnTo>
                    <a:pt x="74333" y="118262"/>
                  </a:lnTo>
                  <a:lnTo>
                    <a:pt x="89573" y="118262"/>
                  </a:lnTo>
                  <a:lnTo>
                    <a:pt x="89573" y="63576"/>
                  </a:lnTo>
                  <a:lnTo>
                    <a:pt x="89573" y="50863"/>
                  </a:lnTo>
                  <a:lnTo>
                    <a:pt x="89573" y="0"/>
                  </a:lnTo>
                  <a:close/>
                </a:path>
                <a:path w="191770" h="118745">
                  <a:moveTo>
                    <a:pt x="191541" y="104495"/>
                  </a:moveTo>
                  <a:lnTo>
                    <a:pt x="132461" y="104495"/>
                  </a:lnTo>
                  <a:lnTo>
                    <a:pt x="132461" y="63804"/>
                  </a:lnTo>
                  <a:lnTo>
                    <a:pt x="182968" y="63804"/>
                  </a:lnTo>
                  <a:lnTo>
                    <a:pt x="182968" y="49809"/>
                  </a:lnTo>
                  <a:lnTo>
                    <a:pt x="132461" y="49809"/>
                  </a:lnTo>
                  <a:lnTo>
                    <a:pt x="132461" y="12941"/>
                  </a:lnTo>
                  <a:lnTo>
                    <a:pt x="190588" y="12941"/>
                  </a:lnTo>
                  <a:lnTo>
                    <a:pt x="190588" y="215"/>
                  </a:lnTo>
                  <a:lnTo>
                    <a:pt x="116268" y="215"/>
                  </a:lnTo>
                  <a:lnTo>
                    <a:pt x="116268" y="12941"/>
                  </a:lnTo>
                  <a:lnTo>
                    <a:pt x="116268" y="49809"/>
                  </a:lnTo>
                  <a:lnTo>
                    <a:pt x="116268" y="63804"/>
                  </a:lnTo>
                  <a:lnTo>
                    <a:pt x="116268" y="104495"/>
                  </a:lnTo>
                  <a:lnTo>
                    <a:pt x="116268" y="118478"/>
                  </a:lnTo>
                  <a:lnTo>
                    <a:pt x="191541" y="118478"/>
                  </a:lnTo>
                  <a:lnTo>
                    <a:pt x="191541" y="1044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131" y="105100"/>
              <a:ext cx="494591" cy="1519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3689" y="136630"/>
              <a:ext cx="94303" cy="1203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7092" y="136631"/>
              <a:ext cx="90532" cy="1203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73355" y="137587"/>
              <a:ext cx="16510" cy="118745"/>
            </a:xfrm>
            <a:custGeom>
              <a:avLst/>
              <a:gdLst/>
              <a:ahLst/>
              <a:cxnLst/>
              <a:rect l="l" t="t" r="r" b="b"/>
              <a:pathLst>
                <a:path w="16509" h="118745">
                  <a:moveTo>
                    <a:pt x="16200" y="118464"/>
                  </a:moveTo>
                  <a:lnTo>
                    <a:pt x="0" y="118464"/>
                  </a:lnTo>
                  <a:lnTo>
                    <a:pt x="0" y="0"/>
                  </a:lnTo>
                  <a:lnTo>
                    <a:pt x="16200" y="0"/>
                  </a:lnTo>
                  <a:lnTo>
                    <a:pt x="16200" y="118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1474" y="136632"/>
              <a:ext cx="95297" cy="1385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6783" y="137588"/>
              <a:ext cx="84814" cy="11941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35416" y="138022"/>
              <a:ext cx="74930" cy="118745"/>
            </a:xfrm>
            <a:custGeom>
              <a:avLst/>
              <a:gdLst/>
              <a:ahLst/>
              <a:cxnLst/>
              <a:rect l="l" t="t" r="r" b="b"/>
              <a:pathLst>
                <a:path w="74930" h="118745">
                  <a:moveTo>
                    <a:pt x="74333" y="0"/>
                  </a:moveTo>
                  <a:lnTo>
                    <a:pt x="0" y="0"/>
                  </a:lnTo>
                  <a:lnTo>
                    <a:pt x="0" y="12712"/>
                  </a:lnTo>
                  <a:lnTo>
                    <a:pt x="0" y="49593"/>
                  </a:lnTo>
                  <a:lnTo>
                    <a:pt x="0" y="63576"/>
                  </a:lnTo>
                  <a:lnTo>
                    <a:pt x="0" y="104267"/>
                  </a:lnTo>
                  <a:lnTo>
                    <a:pt x="0" y="118262"/>
                  </a:lnTo>
                  <a:lnTo>
                    <a:pt x="74333" y="118262"/>
                  </a:lnTo>
                  <a:lnTo>
                    <a:pt x="74333" y="104267"/>
                  </a:lnTo>
                  <a:lnTo>
                    <a:pt x="15252" y="104267"/>
                  </a:lnTo>
                  <a:lnTo>
                    <a:pt x="15252" y="63576"/>
                  </a:lnTo>
                  <a:lnTo>
                    <a:pt x="66713" y="63576"/>
                  </a:lnTo>
                  <a:lnTo>
                    <a:pt x="66713" y="49593"/>
                  </a:lnTo>
                  <a:lnTo>
                    <a:pt x="15252" y="49593"/>
                  </a:lnTo>
                  <a:lnTo>
                    <a:pt x="15252" y="12712"/>
                  </a:lnTo>
                  <a:lnTo>
                    <a:pt x="74333" y="12712"/>
                  </a:lnTo>
                  <a:lnTo>
                    <a:pt x="74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0" y="324611"/>
              <a:ext cx="2743200" cy="341630"/>
            </a:xfrm>
            <a:custGeom>
              <a:avLst/>
              <a:gdLst/>
              <a:ahLst/>
              <a:cxnLst/>
              <a:rect l="l" t="t" r="r" b="b"/>
              <a:pathLst>
                <a:path w="2743200" h="341630">
                  <a:moveTo>
                    <a:pt x="2743200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2743200" y="341375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0082C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13176" y="393129"/>
            <a:ext cx="1719580" cy="519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SPORT</a:t>
            </a:r>
            <a:endParaRPr sz="13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dirty="0" sz="1200" spc="-5" b="1">
                <a:latin typeface="Roboto"/>
                <a:cs typeface="Roboto"/>
              </a:rPr>
              <a:t>«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-5" b="1">
                <a:latin typeface="Roboto"/>
                <a:cs typeface="Roboto"/>
              </a:rPr>
              <a:t>Marathonien</a:t>
            </a:r>
            <a:r>
              <a:rPr dirty="0" sz="1200" spc="-35" b="1">
                <a:latin typeface="Roboto"/>
                <a:cs typeface="Roboto"/>
              </a:rPr>
              <a:t> </a:t>
            </a:r>
            <a:r>
              <a:rPr dirty="0" sz="1200" spc="-5" b="1">
                <a:latin typeface="Roboto"/>
                <a:cs typeface="Roboto"/>
              </a:rPr>
              <a:t>»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-15">
                <a:latin typeface="Roboto"/>
                <a:cs typeface="Roboto"/>
              </a:rPr>
              <a:t>Bénabar</a:t>
            </a:r>
            <a:endParaRPr sz="1200">
              <a:latin typeface="Roboto"/>
              <a:cs typeface="Roboto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42516" y="5969507"/>
            <a:ext cx="697991" cy="70256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10064495"/>
            <a:ext cx="7559040" cy="6278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6097"/>
            <a:ext cx="7543799" cy="1068019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54094" y="1125801"/>
          <a:ext cx="3289300" cy="872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9300"/>
              </a:tblGrid>
              <a:tr h="1856234">
                <a:tc>
                  <a:txBody>
                    <a:bodyPr/>
                    <a:lstStyle/>
                    <a:p>
                      <a:pPr marL="228600" marR="3175" indent="-228600">
                        <a:lnSpc>
                          <a:spcPts val="1125"/>
                        </a:lnSpc>
                        <a:buFont typeface="Roboto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J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’habite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une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ville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nouvelle,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suis joggeur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militant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228600" marR="3175" indent="-228600">
                        <a:lnSpc>
                          <a:spcPct val="100000"/>
                        </a:lnSpc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 spc="-20">
                          <a:latin typeface="Roboto"/>
                          <a:cs typeface="Roboto"/>
                        </a:rPr>
                        <a:t>Sur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piste,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je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tourne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autour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du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lac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artificiel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228600" marR="3175" indent="-228600">
                        <a:lnSpc>
                          <a:spcPct val="100000"/>
                        </a:lnSpc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J’aime</a:t>
                      </a:r>
                      <a:r>
                        <a:rPr dirty="0" sz="1000" spc="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voir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cavaler</a:t>
                      </a:r>
                      <a:r>
                        <a:rPr dirty="0" sz="1000" spc="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nouveaux</a:t>
                      </a:r>
                      <a:r>
                        <a:rPr dirty="0" sz="1000" spc="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après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fêtes</a:t>
                      </a:r>
                      <a:r>
                        <a:rPr dirty="0" sz="1000" spc="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fin </a:t>
                      </a:r>
                      <a:r>
                        <a:rPr dirty="0" sz="1000" spc="-229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d’année.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228600" marR="3175" indent="-228600">
                        <a:lnSpc>
                          <a:spcPct val="100000"/>
                        </a:lnSpc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Ils</a:t>
                      </a:r>
                      <a:r>
                        <a:rPr dirty="0" sz="1000" spc="1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s’entraînent</a:t>
                      </a:r>
                      <a:r>
                        <a:rPr dirty="0" sz="1000" spc="16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comme</a:t>
                      </a:r>
                      <a:r>
                        <a:rPr dirty="0" sz="1000" spc="1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des</a:t>
                      </a:r>
                      <a:r>
                        <a:rPr dirty="0" sz="1000" spc="1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pros</a:t>
                      </a:r>
                      <a:r>
                        <a:rPr dirty="0" sz="1000" spc="1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jusqu’à</a:t>
                      </a:r>
                      <a:r>
                        <a:rPr dirty="0" sz="1000" spc="1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presque</a:t>
                      </a:r>
                      <a:r>
                        <a:rPr dirty="0" sz="1000" spc="1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65">
                          <a:latin typeface="Roboto"/>
                          <a:cs typeface="Roboto"/>
                        </a:rPr>
                        <a:t>mi- </a:t>
                      </a:r>
                      <a:r>
                        <a:rPr dirty="0" sz="1000" spc="-2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janvier.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228600" marR="3175" indent="-228600">
                        <a:lnSpc>
                          <a:spcPct val="100000"/>
                        </a:lnSpc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 spc="-5">
                          <a:latin typeface="Roboto"/>
                          <a:cs typeface="Roboto"/>
                        </a:rPr>
                        <a:t>Après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course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,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fais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courses.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228600" marR="3810" indent="-228600">
                        <a:lnSpc>
                          <a:spcPct val="100000"/>
                        </a:lnSpc>
                        <a:buAutoNum type="arabicPeriod"/>
                        <a:tabLst>
                          <a:tab pos="228600" algn="l"/>
                        </a:tabLst>
                      </a:pPr>
                      <a:r>
                        <a:rPr dirty="0" sz="1000"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spc="2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déambule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,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spc="2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me</a:t>
                      </a:r>
                      <a:r>
                        <a:rPr dirty="0" sz="1000" spc="2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ressource,</a:t>
                      </a:r>
                      <a:r>
                        <a:rPr dirty="0" sz="1000" spc="2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m’interroge</a:t>
                      </a:r>
                      <a:r>
                        <a:rPr dirty="0" sz="1000" spc="2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sur</a:t>
                      </a:r>
                      <a:r>
                        <a:rPr dirty="0" sz="1000" spc="2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mon </a:t>
                      </a:r>
                      <a:r>
                        <a:rPr dirty="0" sz="1000" spc="-2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sort.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ts val="1895"/>
                        </a:lnSpc>
                      </a:pPr>
                      <a:r>
                        <a:rPr dirty="0" sz="1600" spc="15" b="1">
                          <a:latin typeface="Roboto"/>
                          <a:cs typeface="Roboto"/>
                        </a:rPr>
                        <a:t>Après</a:t>
                      </a:r>
                      <a:r>
                        <a:rPr dirty="0" sz="1600" spc="-30" b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600" spc="-10" b="1">
                          <a:latin typeface="Roboto"/>
                          <a:cs typeface="Roboto"/>
                        </a:rPr>
                        <a:t>l’écoute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B="0" marT="0"/>
                </a:tc>
              </a:tr>
              <a:tr h="233997">
                <a:tc>
                  <a:txBody>
                    <a:bodyPr/>
                    <a:lstStyle/>
                    <a:p>
                      <a:pPr marL="71755"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Production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29209">
                    <a:solidFill>
                      <a:srgbClr val="5193C4"/>
                    </a:solidFill>
                  </a:tcPr>
                </a:tc>
              </a:tr>
              <a:tr h="320040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just" marR="508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Expliquer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l’expression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«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marathonien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à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petite semaine ».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Note : «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à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la petite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semaine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» signifie «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sans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réfléchir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à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l’avenir,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au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jour</a:t>
                      </a:r>
                      <a:r>
                        <a:rPr dirty="0" sz="1000" spc="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jour,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façon</a:t>
                      </a:r>
                      <a:r>
                        <a:rPr dirty="0" sz="1000" spc="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spontanée</a:t>
                      </a:r>
                      <a:r>
                        <a:rPr dirty="0" sz="1000" spc="-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».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r>
                        <a:rPr dirty="0" sz="1000" spc="-20" i="1">
                          <a:latin typeface="Roboto"/>
                          <a:cs typeface="Roboto"/>
                        </a:rPr>
                        <a:t>En</a:t>
                      </a:r>
                      <a:r>
                        <a:rPr dirty="0" sz="1000" spc="-3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petits</a:t>
                      </a:r>
                      <a:r>
                        <a:rPr dirty="0" sz="1000" spc="-30" i="1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latin typeface="Roboto"/>
                          <a:cs typeface="Roboto"/>
                        </a:rPr>
                        <a:t>groupes.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Que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>
                          <a:latin typeface="Roboto"/>
                          <a:cs typeface="Roboto"/>
                        </a:rPr>
                        <a:t>pensez-vous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mode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du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jogging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4445">
                        <a:lnSpc>
                          <a:spcPct val="100000"/>
                        </a:lnSpc>
                      </a:pPr>
                      <a:r>
                        <a:rPr dirty="0" sz="1000" spc="-35">
                          <a:latin typeface="Roboto"/>
                          <a:cs typeface="Roboto"/>
                        </a:rPr>
                        <a:t>Y</a:t>
                      </a:r>
                      <a:r>
                        <a:rPr dirty="0" sz="1000" spc="1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70">
                          <a:latin typeface="Roboto"/>
                          <a:cs typeface="Roboto"/>
                        </a:rPr>
                        <a:t>a-t-il</a:t>
                      </a:r>
                      <a:r>
                        <a:rPr dirty="0" sz="1000" spc="-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des</a:t>
                      </a:r>
                      <a:r>
                        <a:rPr dirty="0" sz="1000" spc="1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activités</a:t>
                      </a:r>
                      <a:r>
                        <a:rPr dirty="0" sz="1000" spc="1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que</a:t>
                      </a:r>
                      <a:r>
                        <a:rPr dirty="0" sz="1000" spc="1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vous</a:t>
                      </a:r>
                      <a:r>
                        <a:rPr dirty="0" sz="1000" spc="1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faites</a:t>
                      </a:r>
                      <a:r>
                        <a:rPr dirty="0" sz="1000" spc="1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à</a:t>
                      </a:r>
                      <a:r>
                        <a:rPr dirty="0" sz="1000" spc="1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1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petite</a:t>
                      </a:r>
                      <a:r>
                        <a:rPr dirty="0" sz="1000" spc="1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semaine, </a:t>
                      </a:r>
                      <a:r>
                        <a:rPr dirty="0" sz="1000" spc="-2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comme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Bénabar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Lesquelles</a:t>
                      </a:r>
                      <a:r>
                        <a:rPr dirty="0" sz="1000" spc="-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et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pour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quelles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raisons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R="3175">
                        <a:lnSpc>
                          <a:spcPct val="100000"/>
                        </a:lnSpc>
                      </a:pP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«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Marathonien à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la petite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semaine </a:t>
                      </a:r>
                      <a:r>
                        <a:rPr dirty="0" sz="1000" spc="-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»,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c’est une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personne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qui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fait de la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course à pied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comme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amateur, pas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manière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professionnelle. Il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fait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du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sport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pour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détendre après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le </a:t>
                      </a:r>
                      <a:r>
                        <a:rPr dirty="0" sz="1000" spc="-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travail,</a:t>
                      </a:r>
                      <a:r>
                        <a:rPr dirty="0" sz="1000" spc="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peut-être.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R="3175">
                        <a:lnSpc>
                          <a:spcPct val="100000"/>
                        </a:lnSpc>
                      </a:pP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J’ai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des amis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qui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courent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comme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Bénabar, depuis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pas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très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longtemps.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Je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vois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beaucoup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gens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courir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soir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en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ville,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après</a:t>
                      </a:r>
                      <a:r>
                        <a:rPr dirty="0" sz="1000" spc="-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travail.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R="3175">
                        <a:lnSpc>
                          <a:spcPct val="100000"/>
                        </a:lnSpc>
                      </a:pP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Comme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Bénabar, je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suis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photographe à la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petite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semaine: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avec</a:t>
                      </a:r>
                      <a:r>
                        <a:rPr dirty="0" sz="1000" spc="19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mon</a:t>
                      </a:r>
                      <a:r>
                        <a:rPr dirty="0" sz="1000" spc="2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téléphone, j’essaie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prendre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belles photos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de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la nature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quand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je randonne: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les fleurs, les insectes, les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paysages,</a:t>
                      </a:r>
                      <a:r>
                        <a:rPr dirty="0" sz="1000" spc="-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etc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…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Cela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me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repose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et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j’aime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résultat.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B="0" marT="6985"/>
                </a:tc>
              </a:tr>
              <a:tr h="233997">
                <a:tc>
                  <a:txBody>
                    <a:bodyPr/>
                    <a:lstStyle/>
                    <a:p>
                      <a:pPr marL="71755"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Variante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29209">
                    <a:solidFill>
                      <a:srgbClr val="5193C4"/>
                    </a:solidFill>
                  </a:tcPr>
                </a:tc>
              </a:tr>
              <a:tr h="319928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Vous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faites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partie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d’une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association</a:t>
                      </a:r>
                      <a:r>
                        <a:rPr dirty="0" sz="1000" spc="229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sportive</a:t>
                      </a:r>
                      <a:r>
                        <a:rPr dirty="0" sz="1000" spc="2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qui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encourage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pratique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du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sport.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Vous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allez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créer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une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publicité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pour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promouvoir</a:t>
                      </a:r>
                      <a:r>
                        <a:rPr dirty="0" sz="1000" spc="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l’activité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physique: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L="172085" marR="3175" indent="-172720">
                        <a:lnSpc>
                          <a:spcPct val="100000"/>
                        </a:lnSpc>
                        <a:buChar char="-"/>
                        <a:tabLst>
                          <a:tab pos="172720" algn="l"/>
                        </a:tabLst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Tirez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une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carte</a:t>
                      </a:r>
                      <a:r>
                        <a:rPr dirty="0" sz="1000" spc="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sport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au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hasard</a:t>
                      </a:r>
                      <a:r>
                        <a:rPr dirty="0" sz="1000" spc="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(fiche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matériel)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L="172085" marR="3175" indent="-172720">
                        <a:lnSpc>
                          <a:spcPct val="100000"/>
                        </a:lnSpc>
                        <a:buChar char="-"/>
                        <a:tabLst>
                          <a:tab pos="172720" algn="l"/>
                        </a:tabLst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Listez les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avantages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ce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sport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marR="3175" indent="-172720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5">
                          <a:latin typeface="Roboto"/>
                          <a:cs typeface="Roboto"/>
                        </a:rPr>
                        <a:t>Créez</a:t>
                      </a:r>
                      <a:r>
                        <a:rPr dirty="0" sz="1000" spc="15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un</a:t>
                      </a:r>
                      <a:r>
                        <a:rPr dirty="0" sz="1000" spc="16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slogan</a:t>
                      </a:r>
                      <a:r>
                        <a:rPr dirty="0" sz="1000" spc="16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et</a:t>
                      </a:r>
                      <a:r>
                        <a:rPr dirty="0" sz="1000" spc="15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un</a:t>
                      </a:r>
                      <a:r>
                        <a:rPr dirty="0" sz="1000" spc="15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message</a:t>
                      </a:r>
                      <a:r>
                        <a:rPr dirty="0" sz="1000" spc="16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oral</a:t>
                      </a:r>
                      <a:r>
                        <a:rPr dirty="0" sz="1000" spc="15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16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40</a:t>
                      </a:r>
                      <a:r>
                        <a:rPr dirty="0" sz="1000" spc="16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secondes </a:t>
                      </a:r>
                      <a:r>
                        <a:rPr dirty="0" sz="1000" spc="-229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pour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encourager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sa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pratique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marR="3175" indent="-172720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30">
                          <a:latin typeface="Roboto"/>
                          <a:cs typeface="Roboto"/>
                        </a:rPr>
                        <a:t>Filmez-vous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(à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deux)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marR="3175" indent="-172720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Regardez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publicités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marR="3175" indent="-172720">
                        <a:lnSpc>
                          <a:spcPct val="100000"/>
                        </a:lnSpc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Votez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pour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meilleure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publicité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!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Carte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natation.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marR="336550" indent="-172720">
                        <a:lnSpc>
                          <a:spcPct val="100000"/>
                        </a:lnSpc>
                        <a:buFont typeface="Roboto"/>
                        <a:buChar char="-"/>
                        <a:tabLst>
                          <a:tab pos="172085" algn="l"/>
                          <a:tab pos="172720" algn="l"/>
                        </a:tabLst>
                      </a:pP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Avantages:</a:t>
                      </a:r>
                      <a:r>
                        <a:rPr dirty="0" sz="1000" spc="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ça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détend</a:t>
                      </a:r>
                      <a:r>
                        <a:rPr dirty="0" sz="1000" spc="-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4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parce-que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suis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dans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l’eau, </a:t>
                      </a:r>
                      <a:r>
                        <a:rPr dirty="0" sz="1000" spc="-229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j’apprends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R="51435">
                        <a:lnSpc>
                          <a:spcPct val="100000"/>
                        </a:lnSpc>
                      </a:pP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à mieux respirer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et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gérer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mon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stress, je sculpte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mon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corps,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suis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en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meilleure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forme</a:t>
                      </a:r>
                      <a:r>
                        <a:rPr dirty="0" sz="1000" spc="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et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meilleure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santé.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L="172085" marR="3175" indent="-172720">
                        <a:lnSpc>
                          <a:spcPct val="100000"/>
                        </a:lnSpc>
                        <a:buFont typeface="Roboto"/>
                        <a:buChar char="-"/>
                        <a:tabLst>
                          <a:tab pos="172720" algn="l"/>
                        </a:tabLst>
                      </a:pP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Slogan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et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message publicitaire: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R="94615">
                        <a:lnSpc>
                          <a:spcPct val="100000"/>
                        </a:lnSpc>
                      </a:pP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Comme 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un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poisson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dans 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l’eau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!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Venez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nager avec nous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et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sentir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les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bienfaits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 l’effort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sur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votre corps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et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dans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votre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tête.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Ayez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une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jolie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silhouette 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avant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l’été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et 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préparez-vous 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aux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bains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mer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des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vacances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!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B="0" marT="6985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13176" y="704277"/>
            <a:ext cx="1719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Roboto"/>
                <a:cs typeface="Roboto"/>
              </a:rPr>
              <a:t>«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-5" b="1">
                <a:latin typeface="Roboto"/>
                <a:cs typeface="Roboto"/>
              </a:rPr>
              <a:t>Marathonien</a:t>
            </a:r>
            <a:r>
              <a:rPr dirty="0" sz="1200" spc="-35" b="1">
                <a:latin typeface="Roboto"/>
                <a:cs typeface="Roboto"/>
              </a:rPr>
              <a:t> </a:t>
            </a:r>
            <a:r>
              <a:rPr dirty="0" sz="1200" spc="-5" b="1">
                <a:latin typeface="Roboto"/>
                <a:cs typeface="Roboto"/>
              </a:rPr>
              <a:t>»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-15">
                <a:latin typeface="Roboto"/>
                <a:cs typeface="Roboto"/>
              </a:rPr>
              <a:t>Bénabar</a:t>
            </a:r>
            <a:endParaRPr sz="1200">
              <a:latin typeface="Roboto"/>
              <a:cs typeface="Roboto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9326" y="1003156"/>
          <a:ext cx="3312795" cy="8583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795"/>
              </a:tblGrid>
              <a:tr h="272202">
                <a:tc>
                  <a:txBody>
                    <a:bodyPr/>
                    <a:lstStyle/>
                    <a:p>
                      <a:pPr marR="3175">
                        <a:lnSpc>
                          <a:spcPts val="1800"/>
                        </a:lnSpc>
                      </a:pPr>
                      <a:r>
                        <a:rPr dirty="0" sz="1600" spc="-5" b="1">
                          <a:latin typeface="Roboto"/>
                          <a:cs typeface="Roboto"/>
                        </a:rPr>
                        <a:t>Avant </a:t>
                      </a:r>
                      <a:r>
                        <a:rPr dirty="0" sz="1600" spc="-10" b="1">
                          <a:latin typeface="Roboto"/>
                          <a:cs typeface="Roboto"/>
                        </a:rPr>
                        <a:t>l’écoute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B="0" marT="0"/>
                </a:tc>
              </a:tr>
              <a:tr h="188404">
                <a:tc>
                  <a:txBody>
                    <a:bodyPr/>
                    <a:lstStyle/>
                    <a:p>
                      <a:pPr marL="71755" marR="3175">
                        <a:lnSpc>
                          <a:spcPts val="1150"/>
                        </a:lnSpc>
                        <a:spcBef>
                          <a:spcPts val="22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Mise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en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bouche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29209">
                    <a:solidFill>
                      <a:srgbClr val="5193C4"/>
                    </a:solidFill>
                  </a:tcPr>
                </a:tc>
              </a:tr>
              <a:tr h="2059583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ts val="1255"/>
                        </a:lnSpc>
                      </a:pPr>
                      <a:r>
                        <a:rPr dirty="0" sz="1050" spc="-15">
                          <a:latin typeface="Roboto Lt"/>
                          <a:cs typeface="Roboto Lt"/>
                        </a:rPr>
                        <a:t>E</a:t>
                      </a:r>
                      <a:r>
                        <a:rPr dirty="0" sz="1050">
                          <a:latin typeface="Roboto Lt"/>
                          <a:cs typeface="Roboto Lt"/>
                        </a:rPr>
                        <a:t>n</a:t>
                      </a:r>
                      <a:r>
                        <a:rPr dirty="0" sz="1050" spc="-2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50" spc="-10">
                          <a:latin typeface="Roboto Lt"/>
                          <a:cs typeface="Roboto Lt"/>
                        </a:rPr>
                        <a:t>b</a:t>
                      </a:r>
                      <a:r>
                        <a:rPr dirty="0" sz="1050" spc="-5">
                          <a:latin typeface="Roboto Lt"/>
                          <a:cs typeface="Roboto Lt"/>
                        </a:rPr>
                        <a:t>i</a:t>
                      </a:r>
                      <a:r>
                        <a:rPr dirty="0" sz="1050" spc="-15">
                          <a:latin typeface="Roboto Lt"/>
                          <a:cs typeface="Roboto Lt"/>
                        </a:rPr>
                        <a:t>n</a:t>
                      </a:r>
                      <a:r>
                        <a:rPr dirty="0" sz="1050" spc="-20">
                          <a:latin typeface="Roboto Lt"/>
                          <a:cs typeface="Roboto Lt"/>
                        </a:rPr>
                        <a:t>ô</a:t>
                      </a:r>
                      <a:r>
                        <a:rPr dirty="0" sz="1050" spc="-30">
                          <a:latin typeface="Roboto Lt"/>
                          <a:cs typeface="Roboto Lt"/>
                        </a:rPr>
                        <a:t>m</a:t>
                      </a:r>
                      <a:r>
                        <a:rPr dirty="0" sz="1050" spc="-10">
                          <a:latin typeface="Roboto Lt"/>
                          <a:cs typeface="Roboto Lt"/>
                        </a:rPr>
                        <a:t>e</a:t>
                      </a:r>
                      <a:r>
                        <a:rPr dirty="0" sz="1050">
                          <a:latin typeface="Roboto Lt"/>
                          <a:cs typeface="Roboto Lt"/>
                        </a:rPr>
                        <a:t>.</a:t>
                      </a:r>
                      <a:endParaRPr sz="1050">
                        <a:latin typeface="Roboto Lt"/>
                        <a:cs typeface="Roboto Lt"/>
                      </a:endParaRPr>
                    </a:p>
                    <a:p>
                      <a:pPr marR="3175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Roboto Lt"/>
                          <a:cs typeface="Roboto Lt"/>
                        </a:rPr>
                        <a:t>Parmi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ces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activités,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lesquelles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20">
                          <a:latin typeface="Roboto Lt"/>
                          <a:cs typeface="Roboto Lt"/>
                        </a:rPr>
                        <a:t>faites-vous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seul(e)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25">
                          <a:latin typeface="Roboto Lt"/>
                          <a:cs typeface="Roboto Lt"/>
                        </a:rPr>
                        <a:t>À </a:t>
                      </a:r>
                      <a:r>
                        <a:rPr dirty="0" sz="1000" spc="3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plusieurs</a:t>
                      </a:r>
                      <a:r>
                        <a:rPr dirty="0" sz="1000" spc="-2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Justifiez.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 marR="4445">
                        <a:lnSpc>
                          <a:spcPts val="1200"/>
                        </a:lnSpc>
                      </a:pP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spc="5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vais</a:t>
                      </a:r>
                      <a:r>
                        <a:rPr dirty="0" sz="1000" spc="6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au</a:t>
                      </a:r>
                      <a:r>
                        <a:rPr dirty="0" sz="1000" spc="6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cinéma</a:t>
                      </a:r>
                      <a:r>
                        <a:rPr dirty="0" sz="1000" spc="6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seul</a:t>
                      </a:r>
                      <a:r>
                        <a:rPr dirty="0" sz="1000" spc="5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parce-que</a:t>
                      </a:r>
                      <a:r>
                        <a:rPr dirty="0" sz="1000" spc="5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j’aime</a:t>
                      </a:r>
                      <a:r>
                        <a:rPr dirty="0" sz="1000" spc="5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me</a:t>
                      </a:r>
                      <a:r>
                        <a:rPr dirty="0" sz="1000" spc="5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concentrer</a:t>
                      </a:r>
                      <a:r>
                        <a:rPr dirty="0" sz="1000" spc="5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sur </a:t>
                      </a:r>
                      <a:r>
                        <a:rPr dirty="0" sz="1000" spc="-229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film.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spc="-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fais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du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sport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avec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une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amie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parce-que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c’est</a:t>
                      </a:r>
                      <a:r>
                        <a:rPr dirty="0" sz="1000" spc="2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plus </a:t>
                      </a:r>
                      <a:r>
                        <a:rPr dirty="0" sz="1000" spc="-24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motivant.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3810">
                        <a:lnSpc>
                          <a:spcPts val="1200"/>
                        </a:lnSpc>
                      </a:pP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fais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musique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avec</a:t>
                      </a:r>
                      <a:r>
                        <a:rPr dirty="0" sz="1000" spc="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des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amis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parce-que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fais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partie </a:t>
                      </a:r>
                      <a:r>
                        <a:rPr dirty="0" sz="1000" spc="-229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d’un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groupe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musique.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3175">
                        <a:lnSpc>
                          <a:spcPts val="1200"/>
                        </a:lnSpc>
                      </a:pP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Je</a:t>
                      </a:r>
                      <a:r>
                        <a:rPr dirty="0" sz="1000" spc="16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fais</a:t>
                      </a:r>
                      <a:r>
                        <a:rPr dirty="0" sz="1000" spc="17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18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18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pêche</a:t>
                      </a:r>
                      <a:r>
                        <a:rPr dirty="0" sz="1000" spc="17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seul</a:t>
                      </a:r>
                      <a:r>
                        <a:rPr dirty="0" sz="1000" spc="17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parce-que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c’est</a:t>
                      </a:r>
                      <a:r>
                        <a:rPr dirty="0" sz="1000" spc="18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une</a:t>
                      </a:r>
                      <a:r>
                        <a:rPr dirty="0" sz="1000" spc="19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activité </a:t>
                      </a:r>
                      <a:r>
                        <a:rPr dirty="0" sz="1000" spc="-2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relaxante.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3175">
                        <a:lnSpc>
                          <a:spcPts val="1160"/>
                        </a:lnSpc>
                      </a:pP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Je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vais</a:t>
                      </a:r>
                      <a:r>
                        <a:rPr dirty="0" sz="1000" spc="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au</a:t>
                      </a:r>
                      <a:r>
                        <a:rPr dirty="0" sz="1000" spc="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café</a:t>
                      </a:r>
                      <a:r>
                        <a:rPr dirty="0" sz="1000" spc="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avec</a:t>
                      </a:r>
                      <a:r>
                        <a:rPr dirty="0" sz="1000" spc="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des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amis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pour</a:t>
                      </a:r>
                      <a:r>
                        <a:rPr dirty="0" sz="1000" spc="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parler,</a:t>
                      </a:r>
                      <a:r>
                        <a:rPr dirty="0" sz="1000" spc="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discuter.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B="0" marT="635"/>
                </a:tc>
              </a:tr>
              <a:tr h="351715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600" spc="-5" b="1">
                          <a:latin typeface="Roboto"/>
                          <a:cs typeface="Roboto"/>
                        </a:rPr>
                        <a:t>Pendant</a:t>
                      </a:r>
                      <a:r>
                        <a:rPr dirty="0" sz="1600" spc="-10" b="1">
                          <a:latin typeface="Roboto"/>
                          <a:cs typeface="Roboto"/>
                        </a:rPr>
                        <a:t> l’écoute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B="0" marT="64135"/>
                </a:tc>
              </a:tr>
              <a:tr h="188404">
                <a:tc>
                  <a:txBody>
                    <a:bodyPr/>
                    <a:lstStyle/>
                    <a:p>
                      <a:pPr marL="71755" marR="3175">
                        <a:lnSpc>
                          <a:spcPts val="1150"/>
                        </a:lnSpc>
                        <a:spcBef>
                          <a:spcPts val="22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En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écoutant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musique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29209">
                    <a:solidFill>
                      <a:srgbClr val="5193C4"/>
                    </a:solidFill>
                  </a:tcPr>
                </a:tc>
              </a:tr>
              <a:tr h="289560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0495" marR="3175" indent="-151765">
                        <a:lnSpc>
                          <a:spcPct val="100000"/>
                        </a:lnSpc>
                        <a:buAutoNum type="alphaUcPeriod"/>
                        <a:tabLst>
                          <a:tab pos="151130" algn="l"/>
                        </a:tabLst>
                      </a:pPr>
                      <a:r>
                        <a:rPr dirty="0" sz="1000" spc="-5">
                          <a:latin typeface="Roboto Lt"/>
                          <a:cs typeface="Roboto Lt"/>
                        </a:rPr>
                        <a:t>Écoutez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les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10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premières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secondes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de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chanson.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 algn="just" marL="158115" marR="3175">
                        <a:lnSpc>
                          <a:spcPct val="100000"/>
                        </a:lnSpc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Quel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est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le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rythme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la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chanson</a:t>
                      </a:r>
                      <a:r>
                        <a:rPr dirty="0" sz="1000" spc="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L="158115" marR="31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Roboto"/>
                          <a:cs typeface="Roboto"/>
                        </a:rPr>
                        <a:t>Quelles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activités</a:t>
                      </a:r>
                      <a:r>
                        <a:rPr dirty="0" sz="10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>
                          <a:latin typeface="Roboto"/>
                          <a:cs typeface="Roboto"/>
                        </a:rPr>
                        <a:t>associez-vous</a:t>
                      </a:r>
                      <a:r>
                        <a:rPr dirty="0" sz="1000" spc="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à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ce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rythme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Le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rythme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 la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chanson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est assez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rapide, cadencé. 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Sur </a:t>
                      </a:r>
                      <a:r>
                        <a:rPr dirty="0" sz="1000" spc="-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ce 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rythme,</a:t>
                      </a:r>
                      <a:r>
                        <a:rPr dirty="0" sz="1000" spc="6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j’imagine</a:t>
                      </a:r>
                      <a:r>
                        <a:rPr dirty="0" sz="1000" spc="7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danser,</a:t>
                      </a:r>
                      <a:r>
                        <a:rPr dirty="0" sz="1000" spc="8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faire</a:t>
                      </a:r>
                      <a:r>
                        <a:rPr dirty="0" sz="1000" spc="7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7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8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course</a:t>
                      </a:r>
                      <a:r>
                        <a:rPr dirty="0" sz="1000" spc="8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à</a:t>
                      </a:r>
                      <a:r>
                        <a:rPr dirty="0" sz="1000" spc="8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pied,</a:t>
                      </a:r>
                      <a:r>
                        <a:rPr dirty="0" sz="1000" spc="8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faire</a:t>
                      </a:r>
                      <a:r>
                        <a:rPr dirty="0" sz="1000" spc="7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 </a:t>
                      </a:r>
                      <a:r>
                        <a:rPr dirty="0" sz="1000" spc="-2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-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gymnastique.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7800" marR="3175" indent="-179070">
                        <a:lnSpc>
                          <a:spcPct val="100000"/>
                        </a:lnSpc>
                        <a:buAutoNum type="alphaUcPeriod" startAt="2"/>
                        <a:tabLst>
                          <a:tab pos="178435" algn="l"/>
                        </a:tabLst>
                      </a:pPr>
                      <a:r>
                        <a:rPr dirty="0" sz="1000" spc="-5">
                          <a:latin typeface="Roboto Lt"/>
                          <a:cs typeface="Roboto Lt"/>
                        </a:rPr>
                        <a:t>Entourez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 spc="-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bonne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réponse.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 algn="just" marR="3175">
                        <a:lnSpc>
                          <a:spcPct val="100000"/>
                        </a:lnSpc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Quels instruments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musique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>
                          <a:latin typeface="Roboto"/>
                          <a:cs typeface="Roboto"/>
                        </a:rPr>
                        <a:t>entendez-vous</a:t>
                      </a:r>
                      <a:r>
                        <a:rPr dirty="0" sz="10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R="3175">
                        <a:lnSpc>
                          <a:spcPct val="100000"/>
                        </a:lnSpc>
                      </a:pP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J’entends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guitare,</a:t>
                      </a:r>
                      <a:r>
                        <a:rPr dirty="0" sz="1000" spc="-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du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synthétiseur,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des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maracas.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R="4445">
                        <a:lnSpc>
                          <a:spcPct val="100000"/>
                        </a:lnSpc>
                        <a:buAutoNum type="alphaUcPeriod" startAt="3"/>
                        <a:tabLst>
                          <a:tab pos="187960" algn="l"/>
                        </a:tabLst>
                      </a:pPr>
                      <a:r>
                        <a:rPr dirty="0" sz="1000" spc="-20">
                          <a:latin typeface="Roboto"/>
                          <a:cs typeface="Roboto"/>
                        </a:rPr>
                        <a:t>Dans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quel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lieu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>
                          <a:latin typeface="Roboto"/>
                          <a:cs typeface="Roboto"/>
                        </a:rPr>
                        <a:t>imaginez-vous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être,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>
                          <a:latin typeface="Roboto"/>
                          <a:cs typeface="Roboto"/>
                        </a:rPr>
                        <a:t>au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son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ces </a:t>
                      </a:r>
                      <a:r>
                        <a:rPr dirty="0" sz="10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instruments?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R="3175">
                        <a:lnSpc>
                          <a:spcPct val="100000"/>
                        </a:lnSpc>
                      </a:pPr>
                      <a:r>
                        <a:rPr dirty="0" sz="1000" spc="-30">
                          <a:latin typeface="Roboto"/>
                          <a:cs typeface="Roboto"/>
                        </a:rPr>
                        <a:t>Qu’y </a:t>
                      </a:r>
                      <a:r>
                        <a:rPr dirty="0" sz="1000" spc="-25">
                          <a:latin typeface="Roboto"/>
                          <a:cs typeface="Roboto"/>
                        </a:rPr>
                        <a:t>faites-vous</a:t>
                      </a:r>
                      <a:r>
                        <a:rPr dirty="0" sz="10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>
                          <a:latin typeface="Roboto"/>
                          <a:cs typeface="Roboto"/>
                        </a:rPr>
                        <a:t>?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algn="just" marR="3175">
                        <a:lnSpc>
                          <a:spcPct val="100000"/>
                        </a:lnSpc>
                      </a:pP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J’imagine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être 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au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bord 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d’une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plage</a:t>
                      </a:r>
                      <a:r>
                        <a:rPr dirty="0" sz="1000" spc="204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avec des amis, prendre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verre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avec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eux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sur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cette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plage,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avec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des guitares.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On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discute,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on</a:t>
                      </a:r>
                      <a:r>
                        <a:rPr dirty="0" sz="1000" spc="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rit,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on</a:t>
                      </a:r>
                      <a:r>
                        <a:rPr dirty="0" sz="1000" spc="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chante.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B="0" marT="6985"/>
                </a:tc>
              </a:tr>
              <a:tr h="188404">
                <a:tc>
                  <a:txBody>
                    <a:bodyPr/>
                    <a:lstStyle/>
                    <a:p>
                      <a:pPr marL="71755" marR="3175">
                        <a:lnSpc>
                          <a:spcPts val="1150"/>
                        </a:lnSpc>
                        <a:spcBef>
                          <a:spcPts val="22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En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écoutant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les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Roboto Lt"/>
                          <a:cs typeface="Roboto Lt"/>
                        </a:rPr>
                        <a:t>paroles</a:t>
                      </a:r>
                      <a:endParaRPr sz="1000">
                        <a:latin typeface="Roboto Lt"/>
                        <a:cs typeface="Roboto Lt"/>
                      </a:endParaRPr>
                    </a:p>
                  </a:txBody>
                  <a:tcPr marL="0" marR="0" marB="0" marT="29209">
                    <a:solidFill>
                      <a:srgbClr val="5193C4"/>
                    </a:solidFill>
                  </a:tcPr>
                </a:tc>
              </a:tr>
              <a:tr h="2438936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just" marR="3175">
                        <a:lnSpc>
                          <a:spcPct val="100000"/>
                        </a:lnSpc>
                      </a:pPr>
                      <a:r>
                        <a:rPr dirty="0" sz="1000" spc="10">
                          <a:latin typeface="Roboto Lt"/>
                          <a:cs typeface="Roboto Lt"/>
                        </a:rPr>
                        <a:t>A.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Écoutez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 spc="-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chanson: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Roboto Lt"/>
                          <a:cs typeface="Roboto Lt"/>
                        </a:rPr>
                        <a:t>Où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se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trouve</a:t>
                      </a:r>
                      <a:r>
                        <a:rPr dirty="0" sz="1000" spc="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le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chanteur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Il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est</a:t>
                      </a:r>
                      <a:r>
                        <a:rPr dirty="0" sz="1000" spc="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en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ville,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peut-être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loin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1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chez lui.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365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Roboto Lt"/>
                          <a:cs typeface="Roboto Lt"/>
                        </a:rPr>
                        <a:t>Quels sont</a:t>
                      </a:r>
                      <a:r>
                        <a:rPr dirty="0" sz="1000" spc="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les thèmes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de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chanson</a:t>
                      </a:r>
                      <a:r>
                        <a:rPr dirty="0" sz="1000" spc="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</a:t>
                      </a:r>
                      <a:r>
                        <a:rPr dirty="0" sz="1000" spc="1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Cochez</a:t>
                      </a:r>
                      <a:r>
                        <a:rPr dirty="0" sz="1000" spc="2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les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bonnes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réponses.</a:t>
                      </a:r>
                      <a:endParaRPr sz="1000">
                        <a:latin typeface="Roboto Lt"/>
                        <a:cs typeface="Roboto Lt"/>
                      </a:endParaRPr>
                    </a:p>
                    <a:p>
                      <a:pPr marL="172085" marR="3175" indent="-17335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172720" algn="l"/>
                        </a:tabLst>
                      </a:pP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ville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marR="3175" indent="-17335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172720" algn="l"/>
                        </a:tabLst>
                      </a:pP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dirty="0" sz="1000" spc="-1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p</a:t>
                      </a:r>
                      <a:r>
                        <a:rPr dirty="0" sz="1000" spc="-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o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r</a:t>
                      </a:r>
                      <a:r>
                        <a:rPr dirty="0" sz="100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t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marR="3175" indent="-17335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172720" algn="l"/>
                        </a:tabLst>
                      </a:pP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dirty="0" sz="1000" spc="-4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shopping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marR="3175" indent="-17335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172720" algn="l"/>
                        </a:tabLst>
                      </a:pP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dirty="0" sz="1000" spc="-3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5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nature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172085" marR="3175" indent="-17335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172720" algn="l"/>
                        </a:tabLst>
                      </a:pP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Les</a:t>
                      </a:r>
                      <a:r>
                        <a:rPr dirty="0" sz="1000" spc="-4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réseaux</a:t>
                      </a:r>
                      <a:r>
                        <a:rPr dirty="0" sz="1000" spc="-3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000" spc="-20" i="1">
                          <a:solidFill>
                            <a:srgbClr val="DF5229"/>
                          </a:solidFill>
                          <a:latin typeface="Roboto"/>
                          <a:cs typeface="Roboto"/>
                        </a:rPr>
                        <a:t>sociaux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R="3175">
                        <a:lnSpc>
                          <a:spcPts val="1200"/>
                        </a:lnSpc>
                      </a:pPr>
                      <a:r>
                        <a:rPr dirty="0" sz="1000" spc="-15">
                          <a:latin typeface="Roboto"/>
                          <a:cs typeface="Roboto"/>
                        </a:rPr>
                        <a:t>B.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Écoutez à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nouveau la chanson. Que dit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le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chanteur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?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Choisissez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5">
                          <a:latin typeface="Roboto Lt"/>
                          <a:cs typeface="Roboto Lt"/>
                        </a:rPr>
                        <a:t>la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réponse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correcte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10">
                          <a:latin typeface="Roboto Lt"/>
                          <a:cs typeface="Roboto Lt"/>
                        </a:rPr>
                        <a:t>parmi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 les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deux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mots </a:t>
                      </a:r>
                      <a:r>
                        <a:rPr dirty="0" sz="100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00" spc="-5">
                          <a:latin typeface="Roboto Lt"/>
                          <a:cs typeface="Roboto Lt"/>
                        </a:rPr>
                        <a:t>proposés</a:t>
                      </a:r>
                      <a:r>
                        <a:rPr dirty="0" sz="1000" spc="10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50" spc="-35">
                          <a:latin typeface="Roboto Lt"/>
                          <a:cs typeface="Roboto Lt"/>
                        </a:rPr>
                        <a:t>en</a:t>
                      </a:r>
                      <a:r>
                        <a:rPr dirty="0" sz="1050" spc="-25">
                          <a:latin typeface="Roboto Lt"/>
                          <a:cs typeface="Roboto Lt"/>
                        </a:rPr>
                        <a:t> </a:t>
                      </a:r>
                      <a:r>
                        <a:rPr dirty="0" sz="1050" spc="-35">
                          <a:latin typeface="Roboto Lt"/>
                          <a:cs typeface="Roboto Lt"/>
                        </a:rPr>
                        <a:t>italique.</a:t>
                      </a:r>
                      <a:endParaRPr sz="1050">
                        <a:latin typeface="Roboto Lt"/>
                        <a:cs typeface="Roboto Lt"/>
                      </a:endParaRPr>
                    </a:p>
                  </a:txBody>
                  <a:tcPr marL="0" marR="0" marB="0" marT="6985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25875" y="415488"/>
            <a:ext cx="143891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300" spc="-5" b="1">
                <a:solidFill>
                  <a:srgbClr val="FFFFFF"/>
                </a:solidFill>
                <a:latin typeface="Roboto"/>
                <a:cs typeface="Roboto"/>
              </a:rPr>
              <a:t>XXXXXXX</a:t>
            </a:r>
            <a:r>
              <a:rPr dirty="0" sz="1300" spc="-2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Roboto"/>
                <a:cs typeface="Roboto"/>
              </a:rPr>
              <a:t>(</a:t>
            </a:r>
            <a:r>
              <a:rPr dirty="0" sz="1300" spc="55" b="1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dirty="0" sz="1300" spc="-10" b="1">
                <a:solidFill>
                  <a:srgbClr val="FFFFFF"/>
                </a:solidFill>
                <a:latin typeface="Roboto"/>
                <a:cs typeface="Roboto"/>
              </a:rPr>
              <a:t>H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È</a:t>
            </a: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dirty="0" sz="130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1300" b="1">
                <a:solidFill>
                  <a:srgbClr val="FFFFFF"/>
                </a:solidFill>
                <a:latin typeface="Roboto"/>
                <a:cs typeface="Roboto"/>
              </a:rPr>
              <a:t>)</a:t>
            </a:r>
            <a:endParaRPr sz="1300">
              <a:latin typeface="Roboto"/>
              <a:cs typeface="Robo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2743200" cy="666115"/>
            <a:chOff x="0" y="0"/>
            <a:chExt cx="2743200" cy="66611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2743200" cy="325120"/>
            </a:xfrm>
            <a:custGeom>
              <a:avLst/>
              <a:gdLst/>
              <a:ahLst/>
              <a:cxnLst/>
              <a:rect l="l" t="t" r="r" b="b"/>
              <a:pathLst>
                <a:path w="2743200" h="325120">
                  <a:moveTo>
                    <a:pt x="0" y="324611"/>
                  </a:moveTo>
                  <a:lnTo>
                    <a:pt x="2743199" y="324611"/>
                  </a:lnTo>
                  <a:lnTo>
                    <a:pt x="2743199" y="0"/>
                  </a:lnTo>
                  <a:lnTo>
                    <a:pt x="0" y="0"/>
                  </a:lnTo>
                  <a:lnTo>
                    <a:pt x="0" y="32461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6384" y="137591"/>
              <a:ext cx="107950" cy="118745"/>
            </a:xfrm>
            <a:custGeom>
              <a:avLst/>
              <a:gdLst/>
              <a:ahLst/>
              <a:cxnLst/>
              <a:rect l="l" t="t" r="r" b="b"/>
              <a:pathLst>
                <a:path w="107950" h="118745">
                  <a:moveTo>
                    <a:pt x="73380" y="203"/>
                  </a:moveTo>
                  <a:lnTo>
                    <a:pt x="0" y="203"/>
                  </a:lnTo>
                  <a:lnTo>
                    <a:pt x="0" y="12915"/>
                  </a:lnTo>
                  <a:lnTo>
                    <a:pt x="0" y="53606"/>
                  </a:lnTo>
                  <a:lnTo>
                    <a:pt x="0" y="66319"/>
                  </a:lnTo>
                  <a:lnTo>
                    <a:pt x="0" y="118452"/>
                  </a:lnTo>
                  <a:lnTo>
                    <a:pt x="16205" y="118452"/>
                  </a:lnTo>
                  <a:lnTo>
                    <a:pt x="16205" y="66319"/>
                  </a:lnTo>
                  <a:lnTo>
                    <a:pt x="64808" y="66319"/>
                  </a:lnTo>
                  <a:lnTo>
                    <a:pt x="64808" y="53606"/>
                  </a:lnTo>
                  <a:lnTo>
                    <a:pt x="16205" y="53606"/>
                  </a:lnTo>
                  <a:lnTo>
                    <a:pt x="16205" y="12915"/>
                  </a:lnTo>
                  <a:lnTo>
                    <a:pt x="73380" y="12915"/>
                  </a:lnTo>
                  <a:lnTo>
                    <a:pt x="73380" y="203"/>
                  </a:lnTo>
                  <a:close/>
                </a:path>
                <a:path w="107950" h="118745">
                  <a:moveTo>
                    <a:pt x="107696" y="0"/>
                  </a:moveTo>
                  <a:lnTo>
                    <a:pt x="92443" y="0"/>
                  </a:lnTo>
                  <a:lnTo>
                    <a:pt x="92443" y="118452"/>
                  </a:lnTo>
                  <a:lnTo>
                    <a:pt x="107696" y="118452"/>
                  </a:lnTo>
                  <a:lnTo>
                    <a:pt x="107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955" y="136624"/>
              <a:ext cx="90532" cy="1203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8446" y="137794"/>
              <a:ext cx="191770" cy="118745"/>
            </a:xfrm>
            <a:custGeom>
              <a:avLst/>
              <a:gdLst/>
              <a:ahLst/>
              <a:cxnLst/>
              <a:rect l="l" t="t" r="r" b="b"/>
              <a:pathLst>
                <a:path w="191770" h="118745">
                  <a:moveTo>
                    <a:pt x="89573" y="0"/>
                  </a:moveTo>
                  <a:lnTo>
                    <a:pt x="74333" y="0"/>
                  </a:lnTo>
                  <a:lnTo>
                    <a:pt x="74333" y="50863"/>
                  </a:lnTo>
                  <a:lnTo>
                    <a:pt x="15252" y="50863"/>
                  </a:lnTo>
                  <a:lnTo>
                    <a:pt x="15252" y="0"/>
                  </a:lnTo>
                  <a:lnTo>
                    <a:pt x="0" y="0"/>
                  </a:lnTo>
                  <a:lnTo>
                    <a:pt x="0" y="50863"/>
                  </a:lnTo>
                  <a:lnTo>
                    <a:pt x="0" y="63576"/>
                  </a:lnTo>
                  <a:lnTo>
                    <a:pt x="0" y="118262"/>
                  </a:lnTo>
                  <a:lnTo>
                    <a:pt x="15252" y="118262"/>
                  </a:lnTo>
                  <a:lnTo>
                    <a:pt x="15252" y="63576"/>
                  </a:lnTo>
                  <a:lnTo>
                    <a:pt x="74333" y="63576"/>
                  </a:lnTo>
                  <a:lnTo>
                    <a:pt x="74333" y="118262"/>
                  </a:lnTo>
                  <a:lnTo>
                    <a:pt x="89573" y="118262"/>
                  </a:lnTo>
                  <a:lnTo>
                    <a:pt x="89573" y="63576"/>
                  </a:lnTo>
                  <a:lnTo>
                    <a:pt x="89573" y="50863"/>
                  </a:lnTo>
                  <a:lnTo>
                    <a:pt x="89573" y="0"/>
                  </a:lnTo>
                  <a:close/>
                </a:path>
                <a:path w="191770" h="118745">
                  <a:moveTo>
                    <a:pt x="191541" y="104495"/>
                  </a:moveTo>
                  <a:lnTo>
                    <a:pt x="132461" y="104495"/>
                  </a:lnTo>
                  <a:lnTo>
                    <a:pt x="132461" y="63804"/>
                  </a:lnTo>
                  <a:lnTo>
                    <a:pt x="182968" y="63804"/>
                  </a:lnTo>
                  <a:lnTo>
                    <a:pt x="182968" y="49809"/>
                  </a:lnTo>
                  <a:lnTo>
                    <a:pt x="132461" y="49809"/>
                  </a:lnTo>
                  <a:lnTo>
                    <a:pt x="132461" y="12941"/>
                  </a:lnTo>
                  <a:lnTo>
                    <a:pt x="190588" y="12941"/>
                  </a:lnTo>
                  <a:lnTo>
                    <a:pt x="190588" y="215"/>
                  </a:lnTo>
                  <a:lnTo>
                    <a:pt x="116268" y="215"/>
                  </a:lnTo>
                  <a:lnTo>
                    <a:pt x="116268" y="12941"/>
                  </a:lnTo>
                  <a:lnTo>
                    <a:pt x="116268" y="49809"/>
                  </a:lnTo>
                  <a:lnTo>
                    <a:pt x="116268" y="63804"/>
                  </a:lnTo>
                  <a:lnTo>
                    <a:pt x="116268" y="104495"/>
                  </a:lnTo>
                  <a:lnTo>
                    <a:pt x="116268" y="118478"/>
                  </a:lnTo>
                  <a:lnTo>
                    <a:pt x="191541" y="118478"/>
                  </a:lnTo>
                  <a:lnTo>
                    <a:pt x="191541" y="1044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131" y="105100"/>
              <a:ext cx="494591" cy="1519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3689" y="136630"/>
              <a:ext cx="94303" cy="1203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7092" y="136631"/>
              <a:ext cx="90532" cy="1203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73355" y="137587"/>
              <a:ext cx="16510" cy="118745"/>
            </a:xfrm>
            <a:custGeom>
              <a:avLst/>
              <a:gdLst/>
              <a:ahLst/>
              <a:cxnLst/>
              <a:rect l="l" t="t" r="r" b="b"/>
              <a:pathLst>
                <a:path w="16509" h="118745">
                  <a:moveTo>
                    <a:pt x="16200" y="118464"/>
                  </a:moveTo>
                  <a:lnTo>
                    <a:pt x="0" y="118464"/>
                  </a:lnTo>
                  <a:lnTo>
                    <a:pt x="0" y="0"/>
                  </a:lnTo>
                  <a:lnTo>
                    <a:pt x="16200" y="0"/>
                  </a:lnTo>
                  <a:lnTo>
                    <a:pt x="16200" y="118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1474" y="136632"/>
              <a:ext cx="95297" cy="1385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6783" y="137588"/>
              <a:ext cx="84814" cy="1194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35416" y="138022"/>
              <a:ext cx="74930" cy="118745"/>
            </a:xfrm>
            <a:custGeom>
              <a:avLst/>
              <a:gdLst/>
              <a:ahLst/>
              <a:cxnLst/>
              <a:rect l="l" t="t" r="r" b="b"/>
              <a:pathLst>
                <a:path w="74930" h="118745">
                  <a:moveTo>
                    <a:pt x="74333" y="0"/>
                  </a:moveTo>
                  <a:lnTo>
                    <a:pt x="0" y="0"/>
                  </a:lnTo>
                  <a:lnTo>
                    <a:pt x="0" y="12712"/>
                  </a:lnTo>
                  <a:lnTo>
                    <a:pt x="0" y="49593"/>
                  </a:lnTo>
                  <a:lnTo>
                    <a:pt x="0" y="63576"/>
                  </a:lnTo>
                  <a:lnTo>
                    <a:pt x="0" y="104267"/>
                  </a:lnTo>
                  <a:lnTo>
                    <a:pt x="0" y="118262"/>
                  </a:lnTo>
                  <a:lnTo>
                    <a:pt x="74333" y="118262"/>
                  </a:lnTo>
                  <a:lnTo>
                    <a:pt x="74333" y="104267"/>
                  </a:lnTo>
                  <a:lnTo>
                    <a:pt x="15252" y="104267"/>
                  </a:lnTo>
                  <a:lnTo>
                    <a:pt x="15252" y="63576"/>
                  </a:lnTo>
                  <a:lnTo>
                    <a:pt x="66713" y="63576"/>
                  </a:lnTo>
                  <a:lnTo>
                    <a:pt x="66713" y="49593"/>
                  </a:lnTo>
                  <a:lnTo>
                    <a:pt x="15252" y="49593"/>
                  </a:lnTo>
                  <a:lnTo>
                    <a:pt x="15252" y="12712"/>
                  </a:lnTo>
                  <a:lnTo>
                    <a:pt x="74333" y="12712"/>
                  </a:lnTo>
                  <a:lnTo>
                    <a:pt x="74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0" y="324611"/>
              <a:ext cx="2743200" cy="341630"/>
            </a:xfrm>
            <a:custGeom>
              <a:avLst/>
              <a:gdLst/>
              <a:ahLst/>
              <a:cxnLst/>
              <a:rect l="l" t="t" r="r" b="b"/>
              <a:pathLst>
                <a:path w="2743200" h="341630">
                  <a:moveTo>
                    <a:pt x="2743200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2743200" y="341375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0082C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318477" y="393129"/>
            <a:ext cx="55435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dirty="0" sz="1300" b="1">
                <a:solidFill>
                  <a:srgbClr val="FFFFFF"/>
                </a:solidFill>
                <a:latin typeface="Roboto"/>
                <a:cs typeface="Roboto"/>
              </a:rPr>
              <a:t>P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dirty="0" sz="1300" spc="-5" b="1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dirty="0" sz="1300" spc="55" b="1">
                <a:solidFill>
                  <a:srgbClr val="FFFFFF"/>
                </a:solidFill>
                <a:latin typeface="Roboto"/>
                <a:cs typeface="Roboto"/>
              </a:rPr>
              <a:t>T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25709" y="704277"/>
            <a:ext cx="1965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Roboto"/>
                <a:cs typeface="Roboto"/>
              </a:rPr>
              <a:t>Public</a:t>
            </a:r>
            <a:r>
              <a:rPr dirty="0" sz="1200" spc="-30" b="1">
                <a:latin typeface="Roboto"/>
                <a:cs typeface="Roboto"/>
              </a:rPr>
              <a:t> </a:t>
            </a:r>
            <a:r>
              <a:rPr dirty="0" sz="1200" spc="-5" b="1">
                <a:latin typeface="Roboto"/>
                <a:cs typeface="Roboto"/>
              </a:rPr>
              <a:t>: </a:t>
            </a:r>
            <a:r>
              <a:rPr dirty="0" sz="1200" spc="-10">
                <a:latin typeface="Roboto"/>
                <a:cs typeface="Roboto"/>
              </a:rPr>
              <a:t>adolescents,</a:t>
            </a:r>
            <a:r>
              <a:rPr dirty="0" sz="1200" spc="10">
                <a:latin typeface="Roboto"/>
                <a:cs typeface="Roboto"/>
              </a:rPr>
              <a:t> </a:t>
            </a:r>
            <a:r>
              <a:rPr dirty="0" sz="1200" spc="-15">
                <a:latin typeface="Roboto"/>
                <a:cs typeface="Roboto"/>
              </a:rPr>
              <a:t>adultes</a:t>
            </a:r>
            <a:endParaRPr sz="1200">
              <a:latin typeface="Roboto"/>
              <a:cs typeface="Roboto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0064495"/>
            <a:ext cx="7559040" cy="6278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10668"/>
            <a:ext cx="7543799" cy="106817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5875" y="415488"/>
            <a:ext cx="143891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300" spc="-5" b="1">
                <a:solidFill>
                  <a:srgbClr val="FFFFFF"/>
                </a:solidFill>
                <a:latin typeface="Roboto"/>
                <a:cs typeface="Roboto"/>
              </a:rPr>
              <a:t>XXXXXXX</a:t>
            </a:r>
            <a:r>
              <a:rPr dirty="0" sz="1300" spc="-2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Roboto"/>
                <a:cs typeface="Roboto"/>
              </a:rPr>
              <a:t>(</a:t>
            </a:r>
            <a:r>
              <a:rPr dirty="0" sz="1300" spc="55" b="1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dirty="0" sz="1300" spc="-10" b="1">
                <a:solidFill>
                  <a:srgbClr val="FFFFFF"/>
                </a:solidFill>
                <a:latin typeface="Roboto"/>
                <a:cs typeface="Roboto"/>
              </a:rPr>
              <a:t>H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È</a:t>
            </a: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dirty="0" sz="130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1300" b="1">
                <a:solidFill>
                  <a:srgbClr val="FFFFFF"/>
                </a:solidFill>
                <a:latin typeface="Roboto"/>
                <a:cs typeface="Roboto"/>
              </a:rPr>
              <a:t>)</a:t>
            </a:r>
            <a:endParaRPr sz="130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9748" y="951131"/>
            <a:ext cx="361315" cy="361315"/>
            <a:chOff x="269748" y="951131"/>
            <a:chExt cx="361315" cy="361315"/>
          </a:xfrm>
        </p:grpSpPr>
        <p:sp>
          <p:nvSpPr>
            <p:cNvPr id="5" name="object 5"/>
            <p:cNvSpPr/>
            <p:nvPr/>
          </p:nvSpPr>
          <p:spPr>
            <a:xfrm>
              <a:off x="282723" y="964107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5" h="334644">
                  <a:moveTo>
                    <a:pt x="167309" y="334577"/>
                  </a:moveTo>
                  <a:lnTo>
                    <a:pt x="122905" y="328586"/>
                  </a:lnTo>
                  <a:lnTo>
                    <a:pt x="82959" y="311690"/>
                  </a:lnTo>
                  <a:lnTo>
                    <a:pt x="49083" y="285500"/>
                  </a:lnTo>
                  <a:lnTo>
                    <a:pt x="22889" y="251628"/>
                  </a:lnTo>
                  <a:lnTo>
                    <a:pt x="5991" y="211687"/>
                  </a:lnTo>
                  <a:lnTo>
                    <a:pt x="0" y="167288"/>
                  </a:lnTo>
                  <a:lnTo>
                    <a:pt x="5991" y="122890"/>
                  </a:lnTo>
                  <a:lnTo>
                    <a:pt x="22889" y="82948"/>
                  </a:lnTo>
                  <a:lnTo>
                    <a:pt x="49083" y="49076"/>
                  </a:lnTo>
                  <a:lnTo>
                    <a:pt x="82959" y="22886"/>
                  </a:lnTo>
                  <a:lnTo>
                    <a:pt x="122905" y="5990"/>
                  </a:lnTo>
                  <a:lnTo>
                    <a:pt x="167309" y="0"/>
                  </a:lnTo>
                  <a:lnTo>
                    <a:pt x="211713" y="5990"/>
                  </a:lnTo>
                  <a:lnTo>
                    <a:pt x="251659" y="22886"/>
                  </a:lnTo>
                  <a:lnTo>
                    <a:pt x="285535" y="49076"/>
                  </a:lnTo>
                  <a:lnTo>
                    <a:pt x="311729" y="82948"/>
                  </a:lnTo>
                  <a:lnTo>
                    <a:pt x="328627" y="122890"/>
                  </a:lnTo>
                  <a:lnTo>
                    <a:pt x="334618" y="167288"/>
                  </a:lnTo>
                  <a:lnTo>
                    <a:pt x="328627" y="211687"/>
                  </a:lnTo>
                  <a:lnTo>
                    <a:pt x="311729" y="251628"/>
                  </a:lnTo>
                  <a:lnTo>
                    <a:pt x="285535" y="285500"/>
                  </a:lnTo>
                  <a:lnTo>
                    <a:pt x="251659" y="311690"/>
                  </a:lnTo>
                  <a:lnTo>
                    <a:pt x="211713" y="328586"/>
                  </a:lnTo>
                  <a:lnTo>
                    <a:pt x="167309" y="33457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9748" y="951131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5" h="361315">
                  <a:moveTo>
                    <a:pt x="180284" y="361206"/>
                  </a:moveTo>
                  <a:lnTo>
                    <a:pt x="132311" y="354726"/>
                  </a:lnTo>
                  <a:lnTo>
                    <a:pt x="89231" y="336448"/>
                  </a:lnTo>
                  <a:lnTo>
                    <a:pt x="52753" y="308118"/>
                  </a:lnTo>
                  <a:lnTo>
                    <a:pt x="24584" y="271480"/>
                  </a:lnTo>
                  <a:lnTo>
                    <a:pt x="6430" y="228279"/>
                  </a:lnTo>
                  <a:lnTo>
                    <a:pt x="0" y="180261"/>
                  </a:lnTo>
                  <a:lnTo>
                    <a:pt x="6430" y="132294"/>
                  </a:lnTo>
                  <a:lnTo>
                    <a:pt x="24584" y="89220"/>
                  </a:lnTo>
                  <a:lnTo>
                    <a:pt x="52753" y="52747"/>
                  </a:lnTo>
                  <a:lnTo>
                    <a:pt x="89231" y="24581"/>
                  </a:lnTo>
                  <a:lnTo>
                    <a:pt x="132311" y="6429"/>
                  </a:lnTo>
                  <a:lnTo>
                    <a:pt x="180284" y="0"/>
                  </a:lnTo>
                  <a:lnTo>
                    <a:pt x="228308" y="6429"/>
                  </a:lnTo>
                  <a:lnTo>
                    <a:pt x="271514" y="24581"/>
                  </a:lnTo>
                  <a:lnTo>
                    <a:pt x="274179" y="26629"/>
                  </a:lnTo>
                  <a:lnTo>
                    <a:pt x="180284" y="26629"/>
                  </a:lnTo>
                  <a:lnTo>
                    <a:pt x="131787" y="34479"/>
                  </a:lnTo>
                  <a:lnTo>
                    <a:pt x="89617" y="56323"/>
                  </a:lnTo>
                  <a:lnTo>
                    <a:pt x="56330" y="89606"/>
                  </a:lnTo>
                  <a:lnTo>
                    <a:pt x="34483" y="131771"/>
                  </a:lnTo>
                  <a:lnTo>
                    <a:pt x="26632" y="180261"/>
                  </a:lnTo>
                  <a:lnTo>
                    <a:pt x="34483" y="228752"/>
                  </a:lnTo>
                  <a:lnTo>
                    <a:pt x="56330" y="270917"/>
                  </a:lnTo>
                  <a:lnTo>
                    <a:pt x="89617" y="304200"/>
                  </a:lnTo>
                  <a:lnTo>
                    <a:pt x="131787" y="326044"/>
                  </a:lnTo>
                  <a:lnTo>
                    <a:pt x="180284" y="333894"/>
                  </a:lnTo>
                  <a:lnTo>
                    <a:pt x="274817" y="333894"/>
                  </a:lnTo>
                  <a:lnTo>
                    <a:pt x="271514" y="336448"/>
                  </a:lnTo>
                  <a:lnTo>
                    <a:pt x="228308" y="354726"/>
                  </a:lnTo>
                  <a:lnTo>
                    <a:pt x="180284" y="361206"/>
                  </a:lnTo>
                  <a:close/>
                </a:path>
                <a:path w="361315" h="361315">
                  <a:moveTo>
                    <a:pt x="274817" y="333894"/>
                  </a:moveTo>
                  <a:lnTo>
                    <a:pt x="180284" y="333894"/>
                  </a:lnTo>
                  <a:lnTo>
                    <a:pt x="228780" y="326044"/>
                  </a:lnTo>
                  <a:lnTo>
                    <a:pt x="270951" y="304200"/>
                  </a:lnTo>
                  <a:lnTo>
                    <a:pt x="304238" y="270917"/>
                  </a:lnTo>
                  <a:lnTo>
                    <a:pt x="326085" y="228752"/>
                  </a:lnTo>
                  <a:lnTo>
                    <a:pt x="333935" y="180261"/>
                  </a:lnTo>
                  <a:lnTo>
                    <a:pt x="326085" y="131771"/>
                  </a:lnTo>
                  <a:lnTo>
                    <a:pt x="304238" y="89606"/>
                  </a:lnTo>
                  <a:lnTo>
                    <a:pt x="270951" y="56323"/>
                  </a:lnTo>
                  <a:lnTo>
                    <a:pt x="228780" y="34479"/>
                  </a:lnTo>
                  <a:lnTo>
                    <a:pt x="180284" y="26629"/>
                  </a:lnTo>
                  <a:lnTo>
                    <a:pt x="274179" y="26629"/>
                  </a:lnTo>
                  <a:lnTo>
                    <a:pt x="308156" y="52747"/>
                  </a:lnTo>
                  <a:lnTo>
                    <a:pt x="336490" y="89220"/>
                  </a:lnTo>
                  <a:lnTo>
                    <a:pt x="354770" y="132294"/>
                  </a:lnTo>
                  <a:lnTo>
                    <a:pt x="361251" y="180261"/>
                  </a:lnTo>
                  <a:lnTo>
                    <a:pt x="354770" y="228279"/>
                  </a:lnTo>
                  <a:lnTo>
                    <a:pt x="336490" y="271480"/>
                  </a:lnTo>
                  <a:lnTo>
                    <a:pt x="308156" y="308118"/>
                  </a:lnTo>
                  <a:lnTo>
                    <a:pt x="274817" y="333894"/>
                  </a:lnTo>
                  <a:close/>
                </a:path>
              </a:pathLst>
            </a:custGeom>
            <a:solidFill>
              <a:srgbClr val="5F9F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81" y="1031017"/>
              <a:ext cx="204185" cy="204160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69038" y="1399486"/>
          <a:ext cx="6878955" cy="8312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635"/>
                <a:gridCol w="2286635"/>
                <a:gridCol w="2286635"/>
              </a:tblGrid>
              <a:tr h="2074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4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4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824" y="1734311"/>
            <a:ext cx="1036319" cy="14081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1132" y="1703831"/>
            <a:ext cx="1621523" cy="14996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0744" y="1691639"/>
            <a:ext cx="1621535" cy="15057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5247" y="3624659"/>
            <a:ext cx="2241105" cy="18163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46832" y="3951731"/>
            <a:ext cx="1623059" cy="119786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59908" y="3928871"/>
            <a:ext cx="1562099" cy="11993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4276" y="5838443"/>
            <a:ext cx="1354835" cy="164591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04972" y="5792724"/>
            <a:ext cx="1120139" cy="164439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06212" y="5702807"/>
            <a:ext cx="979931" cy="17525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2000" y="7981188"/>
            <a:ext cx="1339595" cy="14767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25064" y="7980577"/>
            <a:ext cx="1866290" cy="141872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00472" y="7743443"/>
            <a:ext cx="1496567" cy="1784603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0" y="0"/>
            <a:ext cx="2743200" cy="666115"/>
            <a:chOff x="0" y="0"/>
            <a:chExt cx="2743200" cy="666115"/>
          </a:xfrm>
        </p:grpSpPr>
        <p:sp>
          <p:nvSpPr>
            <p:cNvPr id="22" name="object 22"/>
            <p:cNvSpPr/>
            <p:nvPr/>
          </p:nvSpPr>
          <p:spPr>
            <a:xfrm>
              <a:off x="0" y="0"/>
              <a:ext cx="2743200" cy="325120"/>
            </a:xfrm>
            <a:custGeom>
              <a:avLst/>
              <a:gdLst/>
              <a:ahLst/>
              <a:cxnLst/>
              <a:rect l="l" t="t" r="r" b="b"/>
              <a:pathLst>
                <a:path w="2743200" h="325120">
                  <a:moveTo>
                    <a:pt x="0" y="324611"/>
                  </a:moveTo>
                  <a:lnTo>
                    <a:pt x="2743199" y="324611"/>
                  </a:lnTo>
                  <a:lnTo>
                    <a:pt x="2743199" y="0"/>
                  </a:lnTo>
                  <a:lnTo>
                    <a:pt x="0" y="0"/>
                  </a:lnTo>
                  <a:lnTo>
                    <a:pt x="0" y="32461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36384" y="137591"/>
              <a:ext cx="107950" cy="118745"/>
            </a:xfrm>
            <a:custGeom>
              <a:avLst/>
              <a:gdLst/>
              <a:ahLst/>
              <a:cxnLst/>
              <a:rect l="l" t="t" r="r" b="b"/>
              <a:pathLst>
                <a:path w="107950" h="118745">
                  <a:moveTo>
                    <a:pt x="73380" y="203"/>
                  </a:moveTo>
                  <a:lnTo>
                    <a:pt x="0" y="203"/>
                  </a:lnTo>
                  <a:lnTo>
                    <a:pt x="0" y="12915"/>
                  </a:lnTo>
                  <a:lnTo>
                    <a:pt x="0" y="53606"/>
                  </a:lnTo>
                  <a:lnTo>
                    <a:pt x="0" y="66319"/>
                  </a:lnTo>
                  <a:lnTo>
                    <a:pt x="0" y="118452"/>
                  </a:lnTo>
                  <a:lnTo>
                    <a:pt x="16205" y="118452"/>
                  </a:lnTo>
                  <a:lnTo>
                    <a:pt x="16205" y="66319"/>
                  </a:lnTo>
                  <a:lnTo>
                    <a:pt x="64808" y="66319"/>
                  </a:lnTo>
                  <a:lnTo>
                    <a:pt x="64808" y="53606"/>
                  </a:lnTo>
                  <a:lnTo>
                    <a:pt x="16205" y="53606"/>
                  </a:lnTo>
                  <a:lnTo>
                    <a:pt x="16205" y="12915"/>
                  </a:lnTo>
                  <a:lnTo>
                    <a:pt x="73380" y="12915"/>
                  </a:lnTo>
                  <a:lnTo>
                    <a:pt x="73380" y="203"/>
                  </a:lnTo>
                  <a:close/>
                </a:path>
                <a:path w="107950" h="118745">
                  <a:moveTo>
                    <a:pt x="107696" y="0"/>
                  </a:moveTo>
                  <a:lnTo>
                    <a:pt x="92443" y="0"/>
                  </a:lnTo>
                  <a:lnTo>
                    <a:pt x="92443" y="118452"/>
                  </a:lnTo>
                  <a:lnTo>
                    <a:pt x="107696" y="118452"/>
                  </a:lnTo>
                  <a:lnTo>
                    <a:pt x="107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6955" y="136624"/>
              <a:ext cx="90532" cy="12037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446" y="137794"/>
              <a:ext cx="191770" cy="118745"/>
            </a:xfrm>
            <a:custGeom>
              <a:avLst/>
              <a:gdLst/>
              <a:ahLst/>
              <a:cxnLst/>
              <a:rect l="l" t="t" r="r" b="b"/>
              <a:pathLst>
                <a:path w="191770" h="118745">
                  <a:moveTo>
                    <a:pt x="89573" y="0"/>
                  </a:moveTo>
                  <a:lnTo>
                    <a:pt x="74333" y="0"/>
                  </a:lnTo>
                  <a:lnTo>
                    <a:pt x="74333" y="50863"/>
                  </a:lnTo>
                  <a:lnTo>
                    <a:pt x="15252" y="50863"/>
                  </a:lnTo>
                  <a:lnTo>
                    <a:pt x="15252" y="0"/>
                  </a:lnTo>
                  <a:lnTo>
                    <a:pt x="0" y="0"/>
                  </a:lnTo>
                  <a:lnTo>
                    <a:pt x="0" y="50863"/>
                  </a:lnTo>
                  <a:lnTo>
                    <a:pt x="0" y="63576"/>
                  </a:lnTo>
                  <a:lnTo>
                    <a:pt x="0" y="118262"/>
                  </a:lnTo>
                  <a:lnTo>
                    <a:pt x="15252" y="118262"/>
                  </a:lnTo>
                  <a:lnTo>
                    <a:pt x="15252" y="63576"/>
                  </a:lnTo>
                  <a:lnTo>
                    <a:pt x="74333" y="63576"/>
                  </a:lnTo>
                  <a:lnTo>
                    <a:pt x="74333" y="118262"/>
                  </a:lnTo>
                  <a:lnTo>
                    <a:pt x="89573" y="118262"/>
                  </a:lnTo>
                  <a:lnTo>
                    <a:pt x="89573" y="63576"/>
                  </a:lnTo>
                  <a:lnTo>
                    <a:pt x="89573" y="50863"/>
                  </a:lnTo>
                  <a:lnTo>
                    <a:pt x="89573" y="0"/>
                  </a:lnTo>
                  <a:close/>
                </a:path>
                <a:path w="191770" h="118745">
                  <a:moveTo>
                    <a:pt x="191541" y="104495"/>
                  </a:moveTo>
                  <a:lnTo>
                    <a:pt x="132461" y="104495"/>
                  </a:lnTo>
                  <a:lnTo>
                    <a:pt x="132461" y="63804"/>
                  </a:lnTo>
                  <a:lnTo>
                    <a:pt x="182968" y="63804"/>
                  </a:lnTo>
                  <a:lnTo>
                    <a:pt x="182968" y="49809"/>
                  </a:lnTo>
                  <a:lnTo>
                    <a:pt x="132461" y="49809"/>
                  </a:lnTo>
                  <a:lnTo>
                    <a:pt x="132461" y="12941"/>
                  </a:lnTo>
                  <a:lnTo>
                    <a:pt x="190588" y="12941"/>
                  </a:lnTo>
                  <a:lnTo>
                    <a:pt x="190588" y="215"/>
                  </a:lnTo>
                  <a:lnTo>
                    <a:pt x="116268" y="215"/>
                  </a:lnTo>
                  <a:lnTo>
                    <a:pt x="116268" y="12941"/>
                  </a:lnTo>
                  <a:lnTo>
                    <a:pt x="116268" y="49809"/>
                  </a:lnTo>
                  <a:lnTo>
                    <a:pt x="116268" y="63804"/>
                  </a:lnTo>
                  <a:lnTo>
                    <a:pt x="116268" y="104495"/>
                  </a:lnTo>
                  <a:lnTo>
                    <a:pt x="116268" y="118478"/>
                  </a:lnTo>
                  <a:lnTo>
                    <a:pt x="191541" y="118478"/>
                  </a:lnTo>
                  <a:lnTo>
                    <a:pt x="191541" y="1044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8131" y="105100"/>
              <a:ext cx="494591" cy="1519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3689" y="136630"/>
              <a:ext cx="94303" cy="1203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57092" y="136631"/>
              <a:ext cx="90532" cy="1203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73355" y="137587"/>
              <a:ext cx="16510" cy="118745"/>
            </a:xfrm>
            <a:custGeom>
              <a:avLst/>
              <a:gdLst/>
              <a:ahLst/>
              <a:cxnLst/>
              <a:rect l="l" t="t" r="r" b="b"/>
              <a:pathLst>
                <a:path w="16509" h="118745">
                  <a:moveTo>
                    <a:pt x="16200" y="118464"/>
                  </a:moveTo>
                  <a:lnTo>
                    <a:pt x="0" y="118464"/>
                  </a:lnTo>
                  <a:lnTo>
                    <a:pt x="0" y="0"/>
                  </a:lnTo>
                  <a:lnTo>
                    <a:pt x="16200" y="0"/>
                  </a:lnTo>
                  <a:lnTo>
                    <a:pt x="16200" y="118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1474" y="136632"/>
              <a:ext cx="95297" cy="1385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6783" y="137588"/>
              <a:ext cx="84814" cy="1194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835416" y="138022"/>
              <a:ext cx="74930" cy="118745"/>
            </a:xfrm>
            <a:custGeom>
              <a:avLst/>
              <a:gdLst/>
              <a:ahLst/>
              <a:cxnLst/>
              <a:rect l="l" t="t" r="r" b="b"/>
              <a:pathLst>
                <a:path w="74930" h="118745">
                  <a:moveTo>
                    <a:pt x="74333" y="0"/>
                  </a:moveTo>
                  <a:lnTo>
                    <a:pt x="0" y="0"/>
                  </a:lnTo>
                  <a:lnTo>
                    <a:pt x="0" y="12712"/>
                  </a:lnTo>
                  <a:lnTo>
                    <a:pt x="0" y="49593"/>
                  </a:lnTo>
                  <a:lnTo>
                    <a:pt x="0" y="63576"/>
                  </a:lnTo>
                  <a:lnTo>
                    <a:pt x="0" y="104267"/>
                  </a:lnTo>
                  <a:lnTo>
                    <a:pt x="0" y="118262"/>
                  </a:lnTo>
                  <a:lnTo>
                    <a:pt x="74333" y="118262"/>
                  </a:lnTo>
                  <a:lnTo>
                    <a:pt x="74333" y="104267"/>
                  </a:lnTo>
                  <a:lnTo>
                    <a:pt x="15252" y="104267"/>
                  </a:lnTo>
                  <a:lnTo>
                    <a:pt x="15252" y="63576"/>
                  </a:lnTo>
                  <a:lnTo>
                    <a:pt x="66713" y="63576"/>
                  </a:lnTo>
                  <a:lnTo>
                    <a:pt x="66713" y="49593"/>
                  </a:lnTo>
                  <a:lnTo>
                    <a:pt x="15252" y="49593"/>
                  </a:lnTo>
                  <a:lnTo>
                    <a:pt x="15252" y="12712"/>
                  </a:lnTo>
                  <a:lnTo>
                    <a:pt x="74333" y="12712"/>
                  </a:lnTo>
                  <a:lnTo>
                    <a:pt x="74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0" y="324611"/>
              <a:ext cx="2743200" cy="341630"/>
            </a:xfrm>
            <a:custGeom>
              <a:avLst/>
              <a:gdLst/>
              <a:ahLst/>
              <a:cxnLst/>
              <a:rect l="l" t="t" r="r" b="b"/>
              <a:pathLst>
                <a:path w="2743200" h="341630">
                  <a:moveTo>
                    <a:pt x="2743200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2743200" y="341375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0082C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313176" y="393129"/>
            <a:ext cx="1719580" cy="519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SPORT</a:t>
            </a:r>
            <a:endParaRPr sz="13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dirty="0" sz="1200" spc="-5" b="1">
                <a:latin typeface="Roboto"/>
                <a:cs typeface="Roboto"/>
              </a:rPr>
              <a:t>«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-5" b="1">
                <a:latin typeface="Roboto"/>
                <a:cs typeface="Roboto"/>
              </a:rPr>
              <a:t>Marathonien</a:t>
            </a:r>
            <a:r>
              <a:rPr dirty="0" sz="1200" spc="-35" b="1">
                <a:latin typeface="Roboto"/>
                <a:cs typeface="Roboto"/>
              </a:rPr>
              <a:t> </a:t>
            </a:r>
            <a:r>
              <a:rPr dirty="0" sz="1200" spc="-5" b="1">
                <a:latin typeface="Roboto"/>
                <a:cs typeface="Roboto"/>
              </a:rPr>
              <a:t>»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-15">
                <a:latin typeface="Roboto"/>
                <a:cs typeface="Roboto"/>
              </a:rPr>
              <a:t>Bénabar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96264" y="9709200"/>
            <a:ext cx="2035810" cy="27495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437515" marR="5080" indent="-425450">
              <a:lnSpc>
                <a:spcPct val="103800"/>
              </a:lnSpc>
              <a:spcBef>
                <a:spcPts val="65"/>
              </a:spcBef>
            </a:pPr>
            <a:r>
              <a:rPr dirty="0" sz="800" spc="-10">
                <a:latin typeface="Roboto Lt"/>
                <a:cs typeface="Roboto Lt"/>
              </a:rPr>
              <a:t>L’ensemble </a:t>
            </a:r>
            <a:r>
              <a:rPr dirty="0" sz="800" spc="-5">
                <a:latin typeface="Roboto Lt"/>
                <a:cs typeface="Roboto Lt"/>
              </a:rPr>
              <a:t>des images </a:t>
            </a:r>
            <a:r>
              <a:rPr dirty="0" sz="800">
                <a:latin typeface="Roboto Lt"/>
                <a:cs typeface="Roboto Lt"/>
              </a:rPr>
              <a:t>de </a:t>
            </a:r>
            <a:r>
              <a:rPr dirty="0" sz="800" spc="-5">
                <a:latin typeface="Roboto Lt"/>
                <a:cs typeface="Roboto Lt"/>
              </a:rPr>
              <a:t>la </a:t>
            </a:r>
            <a:r>
              <a:rPr dirty="0" sz="800">
                <a:latin typeface="Roboto Lt"/>
                <a:cs typeface="Roboto Lt"/>
              </a:rPr>
              <a:t>fiche sont </a:t>
            </a:r>
            <a:r>
              <a:rPr dirty="0" sz="800" spc="-5">
                <a:latin typeface="Roboto Lt"/>
                <a:cs typeface="Roboto Lt"/>
              </a:rPr>
              <a:t>libres </a:t>
            </a:r>
            <a:r>
              <a:rPr dirty="0" sz="800" spc="-180">
                <a:latin typeface="Roboto Lt"/>
                <a:cs typeface="Roboto Lt"/>
              </a:rPr>
              <a:t> </a:t>
            </a:r>
            <a:r>
              <a:rPr dirty="0" sz="800">
                <a:latin typeface="Roboto Lt"/>
                <a:cs typeface="Roboto Lt"/>
              </a:rPr>
              <a:t>de droits</a:t>
            </a:r>
            <a:r>
              <a:rPr dirty="0" sz="800" spc="-25">
                <a:latin typeface="Roboto Lt"/>
                <a:cs typeface="Roboto Lt"/>
              </a:rPr>
              <a:t> </a:t>
            </a:r>
            <a:r>
              <a:rPr dirty="0" sz="800">
                <a:latin typeface="Roboto Lt"/>
                <a:cs typeface="Roboto Lt"/>
              </a:rPr>
              <a:t>et</a:t>
            </a:r>
            <a:r>
              <a:rPr dirty="0" sz="800" spc="-5">
                <a:latin typeface="Roboto Lt"/>
                <a:cs typeface="Roboto Lt"/>
              </a:rPr>
              <a:t> proviennent</a:t>
            </a:r>
            <a:r>
              <a:rPr dirty="0" sz="800" spc="-40">
                <a:latin typeface="Roboto Lt"/>
                <a:cs typeface="Roboto Lt"/>
              </a:rPr>
              <a:t> </a:t>
            </a:r>
            <a:r>
              <a:rPr dirty="0" sz="800">
                <a:latin typeface="Roboto Lt"/>
                <a:cs typeface="Roboto Lt"/>
              </a:rPr>
              <a:t>de</a:t>
            </a:r>
            <a:r>
              <a:rPr dirty="0" sz="800" spc="5">
                <a:latin typeface="Roboto Lt"/>
                <a:cs typeface="Roboto Lt"/>
              </a:rPr>
              <a:t> </a:t>
            </a:r>
            <a:r>
              <a:rPr dirty="0" sz="800" spc="-5">
                <a:latin typeface="Roboto Lt"/>
                <a:cs typeface="Roboto Lt"/>
              </a:rPr>
              <a:t>Pixabay.</a:t>
            </a:r>
            <a:endParaRPr sz="800">
              <a:latin typeface="Roboto Lt"/>
              <a:cs typeface="Roboto L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064495"/>
            <a:ext cx="7559040" cy="627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 BREZES</dc:creator>
  <dc:title>Présentation PowerPoint</dc:title>
  <dcterms:created xsi:type="dcterms:W3CDTF">2024-06-18T11:59:36Z</dcterms:created>
  <dcterms:modified xsi:type="dcterms:W3CDTF">2024-06-18T11:59:36Z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2024-06-18T00:00:00Z</vt:filetime>
  </property>
  <property fmtid="{D5CDD505-2E9C-101B-9397-08002B2CF9AE}" pid="3" name="Creator">
    <vt:lpwstr>Acrobat PDFMaker 24 pour PowerPoint</vt:lpwstr>
  </property>
  <property fmtid="{D5CDD505-2E9C-101B-9397-08002B2CF9AE}" pid="4" name="LastSaved">
    <vt:filetime>2024-06-18T00:00:00Z</vt:filetime>
  </property>
</Properties>
</file>